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webp" ContentType="image/webp"/>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8" r:id="rId3"/>
    <p:sldId id="261" r:id="rId4"/>
    <p:sldId id="260" r:id="rId5"/>
    <p:sldId id="257" r:id="rId6"/>
    <p:sldId id="259" r:id="rId7"/>
    <p:sldId id="262" r:id="rId8"/>
    <p:sldId id="263" r:id="rId9"/>
    <p:sldId id="264" r:id="rId10"/>
    <p:sldId id="269" r:id="rId11"/>
    <p:sldId id="265" r:id="rId12"/>
    <p:sldId id="268" r:id="rId13"/>
    <p:sldId id="271" r:id="rId14"/>
    <p:sldId id="275" r:id="rId15"/>
    <p:sldId id="272" r:id="rId16"/>
    <p:sldId id="273" r:id="rId17"/>
    <p:sldId id="274" r:id="rId18"/>
    <p:sldId id="266" r:id="rId19"/>
    <p:sldId id="270"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Hp\OneDrive\Documents\GitHub\proyecto-final-coderhouse\CASOS%20DE%20PRUEBA%20PROYECTO%20FINA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1" i="0" u="none" strike="noStrike" kern="1200" baseline="0">
                <a:solidFill>
                  <a:schemeClr val="tx2"/>
                </a:solidFill>
                <a:latin typeface="Bell MT" panose="02020503060305020303" pitchFamily="18" charset="0"/>
                <a:ea typeface="+mn-ea"/>
                <a:cs typeface="+mn-cs"/>
              </a:defRPr>
            </a:pPr>
            <a:r>
              <a:rPr lang="en-US"/>
              <a:t>Estados de casos de prueba</a:t>
            </a:r>
          </a:p>
        </c:rich>
      </c:tx>
      <c:overlay val="0"/>
      <c:spPr>
        <a:noFill/>
        <a:ln>
          <a:noFill/>
        </a:ln>
        <a:effectLst/>
      </c:spPr>
      <c:txPr>
        <a:bodyPr rot="0" spcFirstLastPara="1" vertOverflow="ellipsis" vert="horz" wrap="square" anchor="ctr" anchorCtr="1"/>
        <a:lstStyle/>
        <a:p>
          <a:pPr>
            <a:defRPr sz="1680" b="1" i="0" u="none" strike="noStrike" kern="1200" baseline="0">
              <a:solidFill>
                <a:schemeClr val="tx2"/>
              </a:solidFill>
              <a:latin typeface="Bell MT" panose="02020503060305020303" pitchFamily="18" charset="0"/>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sp3d/>
            </c:spPr>
            <c:extLst>
              <c:ext xmlns:c16="http://schemas.microsoft.com/office/drawing/2014/chart" uri="{C3380CC4-5D6E-409C-BE32-E72D297353CC}">
                <c16:uniqueId val="{00000001-9C27-48BE-9674-8C7002B48D2F}"/>
              </c:ext>
            </c:extLst>
          </c:dPt>
          <c:dPt>
            <c:idx val="1"/>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sp3d/>
            </c:spPr>
            <c:extLst>
              <c:ext xmlns:c16="http://schemas.microsoft.com/office/drawing/2014/chart" uri="{C3380CC4-5D6E-409C-BE32-E72D297353CC}">
                <c16:uniqueId val="{00000003-9C27-48BE-9674-8C7002B48D2F}"/>
              </c:ext>
            </c:extLst>
          </c:dPt>
          <c:dLbls>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Bell MT" panose="02020503060305020303" pitchFamily="18" charset="0"/>
                    <a:ea typeface="+mn-ea"/>
                    <a:cs typeface="+mn-cs"/>
                  </a:defRPr>
                </a:pPr>
                <a:endParaRPr lang="en-US"/>
              </a:p>
            </c:txPr>
            <c:showLegendKey val="1"/>
            <c:showVal val="0"/>
            <c:showCatName val="0"/>
            <c:showSerName val="0"/>
            <c:showPercent val="1"/>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GRÁFICOS!$B$2:$B$3</c:f>
              <c:strCache>
                <c:ptCount val="2"/>
                <c:pt idx="0">
                  <c:v>Pasó</c:v>
                </c:pt>
                <c:pt idx="1">
                  <c:v>Falló</c:v>
                </c:pt>
              </c:strCache>
            </c:strRef>
          </c:cat>
          <c:val>
            <c:numRef>
              <c:f>GRÁFICOS!$C$2:$C$3</c:f>
              <c:numCache>
                <c:formatCode>General</c:formatCode>
                <c:ptCount val="2"/>
                <c:pt idx="0">
                  <c:v>10</c:v>
                </c:pt>
                <c:pt idx="1">
                  <c:v>0</c:v>
                </c:pt>
              </c:numCache>
            </c:numRef>
          </c:val>
          <c:extLst>
            <c:ext xmlns:c16="http://schemas.microsoft.com/office/drawing/2014/chart" uri="{C3380CC4-5D6E-409C-BE32-E72D297353CC}">
              <c16:uniqueId val="{00000004-9C27-48BE-9674-8C7002B48D2F}"/>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Bell MT" panose="02020503060305020303"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latin typeface="Bell MT" panose="02020503060305020303" pitchFamily="18"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1" i="0" u="none" strike="noStrike" kern="1200" baseline="0">
                <a:solidFill>
                  <a:schemeClr val="tx2"/>
                </a:solidFill>
                <a:latin typeface="Bell MT" panose="02020503060305020303" pitchFamily="18" charset="0"/>
                <a:ea typeface="+mn-ea"/>
                <a:cs typeface="+mn-cs"/>
              </a:defRPr>
            </a:pPr>
            <a:r>
              <a:rPr lang="en-US"/>
              <a:t>Prioridad de los casos de prueba</a:t>
            </a:r>
          </a:p>
        </c:rich>
      </c:tx>
      <c:overlay val="0"/>
      <c:spPr>
        <a:noFill/>
        <a:ln>
          <a:noFill/>
        </a:ln>
        <a:effectLst/>
      </c:spPr>
      <c:txPr>
        <a:bodyPr rot="0" spcFirstLastPara="1" vertOverflow="ellipsis" vert="horz" wrap="square" anchor="ctr" anchorCtr="1"/>
        <a:lstStyle/>
        <a:p>
          <a:pPr>
            <a:defRPr sz="1680" b="1" i="0" u="none" strike="noStrike" kern="1200" baseline="0">
              <a:solidFill>
                <a:schemeClr val="tx2"/>
              </a:solidFill>
              <a:latin typeface="Bell MT" panose="02020503060305020303" pitchFamily="18" charset="0"/>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sp3d/>
            </c:spPr>
            <c:extLst>
              <c:ext xmlns:c16="http://schemas.microsoft.com/office/drawing/2014/chart" uri="{C3380CC4-5D6E-409C-BE32-E72D297353CC}">
                <c16:uniqueId val="{00000001-A81C-4BF6-9E88-90BA81ACE80F}"/>
              </c:ext>
            </c:extLst>
          </c:dPt>
          <c:dPt>
            <c:idx val="1"/>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sp3d/>
            </c:spPr>
            <c:extLst>
              <c:ext xmlns:c16="http://schemas.microsoft.com/office/drawing/2014/chart" uri="{C3380CC4-5D6E-409C-BE32-E72D297353CC}">
                <c16:uniqueId val="{00000003-A81C-4BF6-9E88-90BA81ACE80F}"/>
              </c:ext>
            </c:extLst>
          </c:dPt>
          <c:dLbls>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Bell MT" panose="02020503060305020303" pitchFamily="18" charset="0"/>
                    <a:ea typeface="+mn-ea"/>
                    <a:cs typeface="+mn-cs"/>
                  </a:defRPr>
                </a:pPr>
                <a:endParaRPr lang="en-US"/>
              </a:p>
            </c:txPr>
            <c:showLegendKey val="1"/>
            <c:showVal val="0"/>
            <c:showCatName val="0"/>
            <c:showSerName val="0"/>
            <c:showPercent val="1"/>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GRÁFICOS!$B$14:$B$15</c:f>
              <c:strCache>
                <c:ptCount val="2"/>
                <c:pt idx="0">
                  <c:v>Alta </c:v>
                </c:pt>
                <c:pt idx="1">
                  <c:v>Media</c:v>
                </c:pt>
              </c:strCache>
            </c:strRef>
          </c:cat>
          <c:val>
            <c:numRef>
              <c:f>GRÁFICOS!$C$14:$C$15</c:f>
              <c:numCache>
                <c:formatCode>General</c:formatCode>
                <c:ptCount val="2"/>
                <c:pt idx="0">
                  <c:v>7</c:v>
                </c:pt>
                <c:pt idx="1">
                  <c:v>3</c:v>
                </c:pt>
              </c:numCache>
            </c:numRef>
          </c:val>
          <c:extLst>
            <c:ext xmlns:c16="http://schemas.microsoft.com/office/drawing/2014/chart" uri="{C3380CC4-5D6E-409C-BE32-E72D297353CC}">
              <c16:uniqueId val="{00000004-A81C-4BF6-9E88-90BA81ACE80F}"/>
            </c:ext>
          </c:extLst>
        </c:ser>
        <c:dLbls>
          <c:showLegendKey val="0"/>
          <c:showVal val="1"/>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Bell MT" panose="02020503060305020303"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latin typeface="Bell MT" panose="02020503060305020303" pitchFamily="18"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680" b="1" i="0" u="none" strike="noStrike" kern="1200" baseline="0">
                <a:solidFill>
                  <a:schemeClr val="tx2"/>
                </a:solidFill>
                <a:latin typeface="Bell MT" panose="02020503060305020303" pitchFamily="18" charset="0"/>
                <a:ea typeface="+mn-ea"/>
                <a:cs typeface="+mn-cs"/>
              </a:defRPr>
            </a:pPr>
            <a:r>
              <a:rPr lang="en-US"/>
              <a:t>Tipos de pruebas</a:t>
            </a:r>
          </a:p>
        </c:rich>
      </c:tx>
      <c:overlay val="0"/>
      <c:spPr>
        <a:noFill/>
        <a:ln>
          <a:noFill/>
        </a:ln>
        <a:effectLst/>
      </c:spPr>
      <c:txPr>
        <a:bodyPr rot="0" spcFirstLastPara="1" vertOverflow="ellipsis" vert="horz" wrap="square" anchor="ctr" anchorCtr="1"/>
        <a:lstStyle/>
        <a:p>
          <a:pPr>
            <a:defRPr sz="1680" b="1" i="0" u="none" strike="noStrike" kern="1200" baseline="0">
              <a:solidFill>
                <a:schemeClr val="tx2"/>
              </a:solidFill>
              <a:latin typeface="Bell MT" panose="02020503060305020303" pitchFamily="18" charset="0"/>
              <a:ea typeface="+mn-ea"/>
              <a:cs typeface="+mn-cs"/>
            </a:defRPr>
          </a:pPr>
          <a:endParaRPr lang="en-US"/>
        </a:p>
      </c:txPr>
    </c:title>
    <c:autoTitleDeleted val="0"/>
    <c:plotArea>
      <c:layout/>
      <c:pieChart>
        <c:varyColors val="1"/>
        <c:ser>
          <c:idx val="0"/>
          <c:order val="0"/>
          <c:dPt>
            <c:idx val="0"/>
            <c:bubble3D val="0"/>
            <c:spPr>
              <a:gradFill rotWithShape="1">
                <a:gsLst>
                  <a:gs pos="0">
                    <a:schemeClr val="accent2">
                      <a:tint val="77000"/>
                      <a:satMod val="103000"/>
                      <a:lumMod val="102000"/>
                      <a:tint val="94000"/>
                    </a:schemeClr>
                  </a:gs>
                  <a:gs pos="50000">
                    <a:schemeClr val="accent2">
                      <a:tint val="77000"/>
                      <a:satMod val="110000"/>
                      <a:lumMod val="100000"/>
                      <a:shade val="100000"/>
                    </a:schemeClr>
                  </a:gs>
                  <a:gs pos="100000">
                    <a:schemeClr val="accent2">
                      <a:tint val="77000"/>
                      <a:lumMod val="99000"/>
                      <a:satMod val="120000"/>
                      <a:shade val="78000"/>
                    </a:schemeClr>
                  </a:gs>
                </a:gsLst>
                <a:lin ang="5400000" scaled="0"/>
              </a:gradFill>
              <a:ln>
                <a:noFill/>
              </a:ln>
              <a:effectLst/>
            </c:spPr>
            <c:extLst>
              <c:ext xmlns:c16="http://schemas.microsoft.com/office/drawing/2014/chart" uri="{C3380CC4-5D6E-409C-BE32-E72D297353CC}">
                <c16:uniqueId val="{00000001-AF4A-4B42-867C-1F4DC116AD18}"/>
              </c:ext>
            </c:extLst>
          </c:dPt>
          <c:dPt>
            <c:idx val="1"/>
            <c:bubble3D val="0"/>
            <c:spPr>
              <a:gradFill rotWithShape="1">
                <a:gsLst>
                  <a:gs pos="0">
                    <a:schemeClr val="accent2">
                      <a:shade val="76000"/>
                      <a:satMod val="103000"/>
                      <a:lumMod val="102000"/>
                      <a:tint val="94000"/>
                    </a:schemeClr>
                  </a:gs>
                  <a:gs pos="50000">
                    <a:schemeClr val="accent2">
                      <a:shade val="76000"/>
                      <a:satMod val="110000"/>
                      <a:lumMod val="100000"/>
                      <a:shade val="100000"/>
                    </a:schemeClr>
                  </a:gs>
                  <a:gs pos="100000">
                    <a:schemeClr val="accent2">
                      <a:shade val="76000"/>
                      <a:lumMod val="99000"/>
                      <a:satMod val="120000"/>
                      <a:shade val="78000"/>
                    </a:schemeClr>
                  </a:gs>
                </a:gsLst>
                <a:lin ang="5400000" scaled="0"/>
              </a:gradFill>
              <a:ln>
                <a:noFill/>
              </a:ln>
              <a:effectLst/>
            </c:spPr>
            <c:extLst>
              <c:ext xmlns:c16="http://schemas.microsoft.com/office/drawing/2014/chart" uri="{C3380CC4-5D6E-409C-BE32-E72D297353CC}">
                <c16:uniqueId val="{00000003-AF4A-4B42-867C-1F4DC116AD18}"/>
              </c:ext>
            </c:extLst>
          </c:dPt>
          <c:dLbls>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Bell MT" panose="02020503060305020303" pitchFamily="18" charset="0"/>
                    <a:ea typeface="+mn-ea"/>
                    <a:cs typeface="+mn-cs"/>
                  </a:defRPr>
                </a:pPr>
                <a:endParaRPr lang="en-US"/>
              </a:p>
            </c:txPr>
            <c:showLegendKey val="1"/>
            <c:showVal val="0"/>
            <c:showCatName val="0"/>
            <c:showSerName val="0"/>
            <c:showPercent val="1"/>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GRÁFICOS!$B$28:$B$29</c:f>
              <c:strCache>
                <c:ptCount val="2"/>
                <c:pt idx="0">
                  <c:v>Funcional/Negativa</c:v>
                </c:pt>
                <c:pt idx="1">
                  <c:v>Funcional/Positiva</c:v>
                </c:pt>
              </c:strCache>
            </c:strRef>
          </c:cat>
          <c:val>
            <c:numRef>
              <c:f>GRÁFICOS!$C$28:$C$29</c:f>
              <c:numCache>
                <c:formatCode>General</c:formatCode>
                <c:ptCount val="2"/>
                <c:pt idx="0">
                  <c:v>3</c:v>
                </c:pt>
                <c:pt idx="1">
                  <c:v>7</c:v>
                </c:pt>
              </c:numCache>
            </c:numRef>
          </c:val>
          <c:extLst>
            <c:ext xmlns:c16="http://schemas.microsoft.com/office/drawing/2014/chart" uri="{C3380CC4-5D6E-409C-BE32-E72D297353CC}">
              <c16:uniqueId val="{00000004-AF4A-4B42-867C-1F4DC116AD18}"/>
            </c:ext>
          </c:extLst>
        </c:ser>
        <c:dLbls>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Bell MT" panose="02020503060305020303" pitchFamily="18" charset="0"/>
              <a:ea typeface="+mn-ea"/>
              <a:cs typeface="+mn-cs"/>
            </a:defRPr>
          </a:pPr>
          <a:endParaRPr lang="en-US"/>
        </a:p>
      </c:txPr>
    </c:legend>
    <c:plotVisOnly val="1"/>
    <c:dispBlanksAs val="gap"/>
    <c:showDLblsOverMax val="0"/>
  </c:chart>
  <c:spPr>
    <a:noFill/>
    <a:ln>
      <a:noFill/>
    </a:ln>
    <a:effectLst/>
  </c:spPr>
  <c:txPr>
    <a:bodyPr/>
    <a:lstStyle/>
    <a:p>
      <a:pPr>
        <a:defRPr sz="1400">
          <a:latin typeface="Bell MT" panose="02020503060305020303" pitchFamily="18"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1680" b="1" i="0" u="none" strike="noStrike" kern="1200" baseline="0">
                <a:solidFill>
                  <a:schemeClr val="tx2"/>
                </a:solidFill>
                <a:latin typeface="Bell MT" panose="02020503060305020303" pitchFamily="18" charset="0"/>
                <a:ea typeface="+mn-ea"/>
                <a:cs typeface="+mn-cs"/>
              </a:defRPr>
            </a:pPr>
            <a:r>
              <a:rPr lang="en-US"/>
              <a:t>Tipo de test case y prioridad</a:t>
            </a:r>
          </a:p>
        </c:rich>
      </c:tx>
      <c:overlay val="0"/>
      <c:spPr>
        <a:noFill/>
        <a:ln>
          <a:noFill/>
        </a:ln>
        <a:effectLst/>
      </c:spPr>
      <c:txPr>
        <a:bodyPr rot="0" spcFirstLastPara="1" vertOverflow="ellipsis" vert="horz" wrap="square" anchor="ctr" anchorCtr="1"/>
        <a:lstStyle/>
        <a:p>
          <a:pPr>
            <a:defRPr sz="1680" b="1" i="0" u="none" strike="noStrike" kern="1200" baseline="0">
              <a:solidFill>
                <a:schemeClr val="tx2"/>
              </a:solidFill>
              <a:latin typeface="Bell MT" panose="02020503060305020303" pitchFamily="18" charset="0"/>
              <a:ea typeface="+mn-ea"/>
              <a:cs typeface="+mn-cs"/>
            </a:defRPr>
          </a:pPr>
          <a:endParaRPr lang="en-US"/>
        </a:p>
      </c:txPr>
    </c:title>
    <c:autoTitleDeleted val="0"/>
    <c:plotArea>
      <c:layout/>
      <c:pieChart>
        <c:varyColors val="1"/>
        <c:ser>
          <c:idx val="0"/>
          <c:order val="0"/>
          <c:dPt>
            <c:idx val="0"/>
            <c:bubble3D val="0"/>
            <c:spPr>
              <a:gradFill rotWithShape="1">
                <a:gsLst>
                  <a:gs pos="0">
                    <a:schemeClr val="accent4">
                      <a:tint val="65000"/>
                      <a:satMod val="103000"/>
                      <a:lumMod val="102000"/>
                      <a:tint val="94000"/>
                    </a:schemeClr>
                  </a:gs>
                  <a:gs pos="50000">
                    <a:schemeClr val="accent4">
                      <a:tint val="65000"/>
                      <a:satMod val="110000"/>
                      <a:lumMod val="100000"/>
                      <a:shade val="100000"/>
                    </a:schemeClr>
                  </a:gs>
                  <a:gs pos="100000">
                    <a:schemeClr val="accent4">
                      <a:tint val="65000"/>
                      <a:lumMod val="99000"/>
                      <a:satMod val="120000"/>
                      <a:shade val="78000"/>
                    </a:schemeClr>
                  </a:gs>
                </a:gsLst>
                <a:lin ang="5400000" scaled="0"/>
              </a:gradFill>
              <a:ln>
                <a:noFill/>
              </a:ln>
              <a:effectLst/>
            </c:spPr>
            <c:extLst>
              <c:ext xmlns:c16="http://schemas.microsoft.com/office/drawing/2014/chart" uri="{C3380CC4-5D6E-409C-BE32-E72D297353CC}">
                <c16:uniqueId val="{00000001-9A3B-4290-8AA6-8F7D29E5317E}"/>
              </c:ext>
            </c:extLst>
          </c:dPt>
          <c:dPt>
            <c:idx val="1"/>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extLst>
              <c:ext xmlns:c16="http://schemas.microsoft.com/office/drawing/2014/chart" uri="{C3380CC4-5D6E-409C-BE32-E72D297353CC}">
                <c16:uniqueId val="{00000003-9A3B-4290-8AA6-8F7D29E5317E}"/>
              </c:ext>
            </c:extLst>
          </c:dPt>
          <c:dPt>
            <c:idx val="2"/>
            <c:bubble3D val="0"/>
            <c:spPr>
              <a:gradFill rotWithShape="1">
                <a:gsLst>
                  <a:gs pos="0">
                    <a:schemeClr val="accent4">
                      <a:shade val="65000"/>
                      <a:satMod val="103000"/>
                      <a:lumMod val="102000"/>
                      <a:tint val="94000"/>
                    </a:schemeClr>
                  </a:gs>
                  <a:gs pos="50000">
                    <a:schemeClr val="accent4">
                      <a:shade val="65000"/>
                      <a:satMod val="110000"/>
                      <a:lumMod val="100000"/>
                      <a:shade val="100000"/>
                    </a:schemeClr>
                  </a:gs>
                  <a:gs pos="100000">
                    <a:schemeClr val="accent4">
                      <a:shade val="65000"/>
                      <a:lumMod val="99000"/>
                      <a:satMod val="120000"/>
                      <a:shade val="78000"/>
                    </a:schemeClr>
                  </a:gs>
                </a:gsLst>
                <a:lin ang="5400000" scaled="0"/>
              </a:gradFill>
              <a:ln>
                <a:noFill/>
              </a:ln>
              <a:effectLst/>
            </c:spPr>
            <c:extLst>
              <c:ext xmlns:c16="http://schemas.microsoft.com/office/drawing/2014/chart" uri="{C3380CC4-5D6E-409C-BE32-E72D297353CC}">
                <c16:uniqueId val="{00000005-9A3B-4290-8AA6-8F7D29E5317E}"/>
              </c:ext>
            </c:extLst>
          </c:dPt>
          <c:dLbls>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Bell MT" panose="02020503060305020303" pitchFamily="18" charset="0"/>
                    <a:ea typeface="+mn-ea"/>
                    <a:cs typeface="+mn-cs"/>
                  </a:defRPr>
                </a:pPr>
                <a:endParaRPr lang="en-US"/>
              </a:p>
            </c:txPr>
            <c:showLegendKey val="1"/>
            <c:showVal val="0"/>
            <c:showCatName val="0"/>
            <c:showSerName val="0"/>
            <c:showPercent val="1"/>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GRÁFICOS!$B$42:$B$44</c:f>
              <c:strCache>
                <c:ptCount val="3"/>
                <c:pt idx="0">
                  <c:v>Positivo/Alta</c:v>
                </c:pt>
                <c:pt idx="1">
                  <c:v>Positivo/Media</c:v>
                </c:pt>
                <c:pt idx="2">
                  <c:v>Negativo/Alta</c:v>
                </c:pt>
              </c:strCache>
            </c:strRef>
          </c:cat>
          <c:val>
            <c:numRef>
              <c:f>GRÁFICOS!$C$42:$C$44</c:f>
              <c:numCache>
                <c:formatCode>General</c:formatCode>
                <c:ptCount val="3"/>
                <c:pt idx="0">
                  <c:v>4</c:v>
                </c:pt>
                <c:pt idx="1">
                  <c:v>3</c:v>
                </c:pt>
                <c:pt idx="2">
                  <c:v>3</c:v>
                </c:pt>
              </c:numCache>
            </c:numRef>
          </c:val>
          <c:extLst>
            <c:ext xmlns:c16="http://schemas.microsoft.com/office/drawing/2014/chart" uri="{C3380CC4-5D6E-409C-BE32-E72D297353CC}">
              <c16:uniqueId val="{00000006-9A3B-4290-8AA6-8F7D29E5317E}"/>
            </c:ext>
          </c:extLst>
        </c:ser>
        <c:dLbls>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2"/>
              </a:solidFill>
              <a:latin typeface="Bell MT" panose="02020503060305020303"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latin typeface="Bell MT" panose="02020503060305020303"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Reversed" id="22">
  <a:schemeClr val="accent2"/>
</cs:colorStyle>
</file>

<file path=ppt/charts/colors4.xml><?xml version="1.0" encoding="utf-8"?>
<cs:colorStyle xmlns:cs="http://schemas.microsoft.com/office/drawing/2012/chartStyle" xmlns:a="http://schemas.openxmlformats.org/drawingml/2006/main" meth="withinLinearReversed" id="24">
  <a:schemeClr val="accent4"/>
</cs:colorStyle>
</file>

<file path=ppt/charts/style1.xml><?xml version="1.0" encoding="utf-8"?>
<cs:chartStyle xmlns:cs="http://schemas.microsoft.com/office/drawing/2012/chartStyle" xmlns:a="http://schemas.openxmlformats.org/drawingml/2006/main" id="266">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66">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D27CC4-7962-4B24-857E-65549FB59DFE}" type="doc">
      <dgm:prSet loTypeId="urn:microsoft.com/office/officeart/2005/8/layout/list1" loCatId="list" qsTypeId="urn:microsoft.com/office/officeart/2005/8/quickstyle/3d1" qsCatId="3D" csTypeId="urn:microsoft.com/office/officeart/2005/8/colors/accent1_1" csCatId="accent1" phldr="1"/>
      <dgm:spPr/>
      <dgm:t>
        <a:bodyPr/>
        <a:lstStyle/>
        <a:p>
          <a:endParaRPr lang="en-US"/>
        </a:p>
      </dgm:t>
    </dgm:pt>
    <dgm:pt modelId="{308C490C-46E6-4DCA-8F17-1760954F251B}">
      <dgm:prSet phldrT="[Texto]" custT="1"/>
      <dgm:spPr/>
      <dgm:t>
        <a:bodyPr/>
        <a:lstStyle/>
        <a:p>
          <a:r>
            <a:rPr lang="es-EC" sz="1200">
              <a:latin typeface="Bell MT" panose="02020503060305020303" pitchFamily="18" charset="0"/>
            </a:rPr>
            <a:t>TC01/D </a:t>
          </a:r>
          <a:r>
            <a:rPr lang="es-ES" sz="1200">
              <a:latin typeface="Bell MT" panose="02020503060305020303" pitchFamily="18" charset="0"/>
            </a:rPr>
            <a:t>Librería El Virrey | Sección Mi cuenta | Creación de usuario </a:t>
          </a:r>
          <a:endParaRPr lang="en-US" sz="1200" dirty="0">
            <a:latin typeface="Bell MT" panose="02020503060305020303" pitchFamily="18" charset="0"/>
          </a:endParaRPr>
        </a:p>
      </dgm:t>
    </dgm:pt>
    <dgm:pt modelId="{A44B62DC-7FB3-4B7D-BF64-228D55B6A125}" type="parTrans" cxnId="{62B3188D-2F89-47F3-A3FF-D89E4D4F5F81}">
      <dgm:prSet/>
      <dgm:spPr/>
      <dgm:t>
        <a:bodyPr/>
        <a:lstStyle/>
        <a:p>
          <a:endParaRPr lang="en-US" sz="1200">
            <a:solidFill>
              <a:schemeClr val="accent6">
                <a:lumMod val="50000"/>
              </a:schemeClr>
            </a:solidFill>
            <a:latin typeface="Bell MT" panose="02020503060305020303" pitchFamily="18" charset="0"/>
          </a:endParaRPr>
        </a:p>
      </dgm:t>
    </dgm:pt>
    <dgm:pt modelId="{B52CC31B-C013-4E0B-9E2F-B628728EA501}" type="sibTrans" cxnId="{62B3188D-2F89-47F3-A3FF-D89E4D4F5F81}">
      <dgm:prSet/>
      <dgm:spPr/>
      <dgm:t>
        <a:bodyPr/>
        <a:lstStyle/>
        <a:p>
          <a:endParaRPr lang="en-US" sz="1200">
            <a:solidFill>
              <a:schemeClr val="accent6">
                <a:lumMod val="50000"/>
              </a:schemeClr>
            </a:solidFill>
            <a:latin typeface="Bell MT" panose="02020503060305020303" pitchFamily="18" charset="0"/>
          </a:endParaRPr>
        </a:p>
      </dgm:t>
    </dgm:pt>
    <dgm:pt modelId="{FE5A6AB8-3197-4669-B69B-E60F6B5DD99D}">
      <dgm:prSet custT="1"/>
      <dgm:spPr/>
      <dgm:t>
        <a:bodyPr/>
        <a:lstStyle/>
        <a:p>
          <a:r>
            <a:rPr lang="es-ES" sz="1200">
              <a:latin typeface="Bell MT" panose="02020503060305020303" pitchFamily="18" charset="0"/>
            </a:rPr>
            <a:t>TC02/D Librería El Virrey | Acceso a página </a:t>
          </a:r>
          <a:endParaRPr lang="en-US" sz="1200" dirty="0">
            <a:latin typeface="Bell MT" panose="02020503060305020303" pitchFamily="18" charset="0"/>
          </a:endParaRPr>
        </a:p>
      </dgm:t>
    </dgm:pt>
    <dgm:pt modelId="{74BEA351-644A-4C0A-BD30-8D414F815423}" type="parTrans" cxnId="{4B6FA766-126E-4EA7-BFB4-6AB77E89C281}">
      <dgm:prSet/>
      <dgm:spPr/>
      <dgm:t>
        <a:bodyPr/>
        <a:lstStyle/>
        <a:p>
          <a:endParaRPr lang="en-US" sz="1200">
            <a:solidFill>
              <a:schemeClr val="accent6">
                <a:lumMod val="50000"/>
              </a:schemeClr>
            </a:solidFill>
            <a:latin typeface="Bell MT" panose="02020503060305020303" pitchFamily="18" charset="0"/>
          </a:endParaRPr>
        </a:p>
      </dgm:t>
    </dgm:pt>
    <dgm:pt modelId="{FE2B9C6D-BD02-4A4C-B022-9E902414F2FB}" type="sibTrans" cxnId="{4B6FA766-126E-4EA7-BFB4-6AB77E89C281}">
      <dgm:prSet/>
      <dgm:spPr/>
      <dgm:t>
        <a:bodyPr/>
        <a:lstStyle/>
        <a:p>
          <a:endParaRPr lang="en-US" sz="1200">
            <a:solidFill>
              <a:schemeClr val="accent6">
                <a:lumMod val="50000"/>
              </a:schemeClr>
            </a:solidFill>
            <a:latin typeface="Bell MT" panose="02020503060305020303" pitchFamily="18" charset="0"/>
          </a:endParaRPr>
        </a:p>
      </dgm:t>
    </dgm:pt>
    <dgm:pt modelId="{944272AC-C62E-4B02-A826-56AC7C4F8BCF}">
      <dgm:prSet custT="1"/>
      <dgm:spPr/>
      <dgm:t>
        <a:bodyPr/>
        <a:lstStyle/>
        <a:p>
          <a:r>
            <a:rPr lang="es-ES" sz="1200">
              <a:latin typeface="Bell MT" panose="02020503060305020303" pitchFamily="18" charset="0"/>
            </a:rPr>
            <a:t>TC03/D Librería El Virrey | Sección Mi cuenta | Mis datos | Ingreso de 9 caracteres numéricos en el campo de Nro. De documento</a:t>
          </a:r>
          <a:endParaRPr lang="en-US" sz="1200" dirty="0">
            <a:latin typeface="Bell MT" panose="02020503060305020303" pitchFamily="18" charset="0"/>
          </a:endParaRPr>
        </a:p>
      </dgm:t>
    </dgm:pt>
    <dgm:pt modelId="{D940886A-0155-4BBE-B97B-13340BDDE12B}" type="parTrans" cxnId="{E2947058-64DC-41F8-AF1D-B1FAEDB1717A}">
      <dgm:prSet/>
      <dgm:spPr/>
      <dgm:t>
        <a:bodyPr/>
        <a:lstStyle/>
        <a:p>
          <a:endParaRPr lang="en-US" sz="1200">
            <a:solidFill>
              <a:schemeClr val="accent6">
                <a:lumMod val="50000"/>
              </a:schemeClr>
            </a:solidFill>
            <a:latin typeface="Bell MT" panose="02020503060305020303" pitchFamily="18" charset="0"/>
          </a:endParaRPr>
        </a:p>
      </dgm:t>
    </dgm:pt>
    <dgm:pt modelId="{51C8DC70-0D71-4EF3-BD53-A90CD875ABF6}" type="sibTrans" cxnId="{E2947058-64DC-41F8-AF1D-B1FAEDB1717A}">
      <dgm:prSet/>
      <dgm:spPr/>
      <dgm:t>
        <a:bodyPr/>
        <a:lstStyle/>
        <a:p>
          <a:endParaRPr lang="en-US" sz="1200">
            <a:solidFill>
              <a:schemeClr val="accent6">
                <a:lumMod val="50000"/>
              </a:schemeClr>
            </a:solidFill>
            <a:latin typeface="Bell MT" panose="02020503060305020303" pitchFamily="18" charset="0"/>
          </a:endParaRPr>
        </a:p>
      </dgm:t>
    </dgm:pt>
    <dgm:pt modelId="{69796ED1-9549-4E74-A991-03F9DF2DD6C5}">
      <dgm:prSet custT="1"/>
      <dgm:spPr/>
      <dgm:t>
        <a:bodyPr/>
        <a:lstStyle/>
        <a:p>
          <a:r>
            <a:rPr lang="es-EC" sz="1200">
              <a:latin typeface="Bell MT" panose="02020503060305020303" pitchFamily="18" charset="0"/>
            </a:rPr>
            <a:t>TC08/D </a:t>
          </a:r>
          <a:r>
            <a:rPr lang="es-ES" sz="1200">
              <a:latin typeface="Bell MT" panose="02020503060305020303" pitchFamily="18" charset="0"/>
            </a:rPr>
            <a:t>Librería El Virrey | Sección Libros |Filtro de rango de precios</a:t>
          </a:r>
          <a:endParaRPr lang="en-US" sz="1200" dirty="0">
            <a:latin typeface="Bell MT" panose="02020503060305020303" pitchFamily="18" charset="0"/>
          </a:endParaRPr>
        </a:p>
      </dgm:t>
    </dgm:pt>
    <dgm:pt modelId="{0968F344-42EE-466A-943A-6127ABA3345F}" type="parTrans" cxnId="{2C849FF2-ACE1-4ECD-B1AA-CAAF657CF618}">
      <dgm:prSet/>
      <dgm:spPr/>
      <dgm:t>
        <a:bodyPr/>
        <a:lstStyle/>
        <a:p>
          <a:endParaRPr lang="en-US" sz="1200">
            <a:solidFill>
              <a:schemeClr val="accent6">
                <a:lumMod val="50000"/>
              </a:schemeClr>
            </a:solidFill>
            <a:latin typeface="Bell MT" panose="02020503060305020303" pitchFamily="18" charset="0"/>
          </a:endParaRPr>
        </a:p>
      </dgm:t>
    </dgm:pt>
    <dgm:pt modelId="{B9AE0B69-062B-4C61-A7A2-80526B7FC62D}" type="sibTrans" cxnId="{2C849FF2-ACE1-4ECD-B1AA-CAAF657CF618}">
      <dgm:prSet/>
      <dgm:spPr/>
      <dgm:t>
        <a:bodyPr/>
        <a:lstStyle/>
        <a:p>
          <a:endParaRPr lang="en-US" sz="1200">
            <a:solidFill>
              <a:schemeClr val="accent6">
                <a:lumMod val="50000"/>
              </a:schemeClr>
            </a:solidFill>
            <a:latin typeface="Bell MT" panose="02020503060305020303" pitchFamily="18" charset="0"/>
          </a:endParaRPr>
        </a:p>
      </dgm:t>
    </dgm:pt>
    <dgm:pt modelId="{156ABA1A-80F9-459B-A944-5013E1C41614}">
      <dgm:prSet custT="1"/>
      <dgm:spPr/>
      <dgm:t>
        <a:bodyPr/>
        <a:lstStyle/>
        <a:p>
          <a:r>
            <a:rPr lang="es-EC" sz="1200">
              <a:latin typeface="Bell MT" panose="02020503060305020303" pitchFamily="18" charset="0"/>
            </a:rPr>
            <a:t>TC06/D </a:t>
          </a:r>
          <a:r>
            <a:rPr lang="es-ES" sz="1200">
              <a:latin typeface="Bell MT" panose="02020503060305020303" pitchFamily="18" charset="0"/>
            </a:rPr>
            <a:t>Librería El Virrey | Sección carrito de compras | Campos vacíos para datos de facturación</a:t>
          </a:r>
          <a:endParaRPr lang="en-US" sz="1200" dirty="0">
            <a:latin typeface="Bell MT" panose="02020503060305020303" pitchFamily="18" charset="0"/>
          </a:endParaRPr>
        </a:p>
      </dgm:t>
    </dgm:pt>
    <dgm:pt modelId="{117A15EB-3221-4491-A53F-6521F7853794}" type="parTrans" cxnId="{096978EF-5C5B-47CF-ACEF-EA4408C4336E}">
      <dgm:prSet/>
      <dgm:spPr/>
      <dgm:t>
        <a:bodyPr/>
        <a:lstStyle/>
        <a:p>
          <a:endParaRPr lang="en-US" sz="1200">
            <a:solidFill>
              <a:schemeClr val="accent6">
                <a:lumMod val="50000"/>
              </a:schemeClr>
            </a:solidFill>
            <a:latin typeface="Bell MT" panose="02020503060305020303" pitchFamily="18" charset="0"/>
          </a:endParaRPr>
        </a:p>
      </dgm:t>
    </dgm:pt>
    <dgm:pt modelId="{B8D7974A-9650-4DAD-AF9A-8D256DAA83C5}" type="sibTrans" cxnId="{096978EF-5C5B-47CF-ACEF-EA4408C4336E}">
      <dgm:prSet/>
      <dgm:spPr/>
      <dgm:t>
        <a:bodyPr/>
        <a:lstStyle/>
        <a:p>
          <a:endParaRPr lang="en-US" sz="1200">
            <a:solidFill>
              <a:schemeClr val="accent6">
                <a:lumMod val="50000"/>
              </a:schemeClr>
            </a:solidFill>
            <a:latin typeface="Bell MT" panose="02020503060305020303" pitchFamily="18" charset="0"/>
          </a:endParaRPr>
        </a:p>
      </dgm:t>
    </dgm:pt>
    <dgm:pt modelId="{43D78ADD-224C-467B-8916-E0B99F45069F}">
      <dgm:prSet custT="1"/>
      <dgm:spPr/>
      <dgm:t>
        <a:bodyPr/>
        <a:lstStyle/>
        <a:p>
          <a:r>
            <a:rPr lang="es-EC" sz="1200">
              <a:latin typeface="Bell MT" panose="02020503060305020303" pitchFamily="18" charset="0"/>
            </a:rPr>
            <a:t>TC05/D </a:t>
          </a:r>
          <a:r>
            <a:rPr lang="es-ES" sz="1200">
              <a:latin typeface="Bell MT" panose="02020503060305020303" pitchFamily="18" charset="0"/>
            </a:rPr>
            <a:t>Librería El Virrey | Sección carrito de compras | Conversor de Moneda de compra</a:t>
          </a:r>
          <a:endParaRPr lang="en-US" sz="1200" dirty="0">
            <a:latin typeface="Bell MT" panose="02020503060305020303" pitchFamily="18" charset="0"/>
          </a:endParaRPr>
        </a:p>
      </dgm:t>
    </dgm:pt>
    <dgm:pt modelId="{51CC24A3-49DF-452F-872C-1890EB2B2C31}" type="parTrans" cxnId="{6C7BA397-BCF9-4CB3-B725-C3849AC459CB}">
      <dgm:prSet/>
      <dgm:spPr/>
      <dgm:t>
        <a:bodyPr/>
        <a:lstStyle/>
        <a:p>
          <a:endParaRPr lang="en-US" sz="1200">
            <a:solidFill>
              <a:schemeClr val="accent6">
                <a:lumMod val="50000"/>
              </a:schemeClr>
            </a:solidFill>
            <a:latin typeface="Bell MT" panose="02020503060305020303" pitchFamily="18" charset="0"/>
          </a:endParaRPr>
        </a:p>
      </dgm:t>
    </dgm:pt>
    <dgm:pt modelId="{BB95DA3D-1E7C-4347-99B7-CE406542025F}" type="sibTrans" cxnId="{6C7BA397-BCF9-4CB3-B725-C3849AC459CB}">
      <dgm:prSet/>
      <dgm:spPr/>
      <dgm:t>
        <a:bodyPr/>
        <a:lstStyle/>
        <a:p>
          <a:endParaRPr lang="en-US" sz="1200">
            <a:solidFill>
              <a:schemeClr val="accent6">
                <a:lumMod val="50000"/>
              </a:schemeClr>
            </a:solidFill>
            <a:latin typeface="Bell MT" panose="02020503060305020303" pitchFamily="18" charset="0"/>
          </a:endParaRPr>
        </a:p>
      </dgm:t>
    </dgm:pt>
    <dgm:pt modelId="{9C47F655-4797-4477-8C51-8F393F9FF309}">
      <dgm:prSet custT="1"/>
      <dgm:spPr/>
      <dgm:t>
        <a:bodyPr/>
        <a:lstStyle/>
        <a:p>
          <a:r>
            <a:rPr lang="es-EC" sz="1200">
              <a:latin typeface="Bell MT" panose="02020503060305020303" pitchFamily="18" charset="0"/>
            </a:rPr>
            <a:t>TC04/D </a:t>
          </a:r>
          <a:r>
            <a:rPr lang="es-ES" sz="1200">
              <a:latin typeface="Bell MT" panose="02020503060305020303" pitchFamily="18" charset="0"/>
            </a:rPr>
            <a:t>Librería El Virrey | Sección carrito de compras | Código de descuento erróneo</a:t>
          </a:r>
          <a:endParaRPr lang="en-US" sz="1200" dirty="0">
            <a:latin typeface="Bell MT" panose="02020503060305020303" pitchFamily="18" charset="0"/>
          </a:endParaRPr>
        </a:p>
      </dgm:t>
    </dgm:pt>
    <dgm:pt modelId="{FE3AD3A1-1829-4256-9191-044ADD4AE1B2}" type="parTrans" cxnId="{6FA4A2E7-3379-4777-A2CD-14A968B5766C}">
      <dgm:prSet/>
      <dgm:spPr/>
      <dgm:t>
        <a:bodyPr/>
        <a:lstStyle/>
        <a:p>
          <a:endParaRPr lang="en-US" sz="1200">
            <a:solidFill>
              <a:schemeClr val="accent6">
                <a:lumMod val="50000"/>
              </a:schemeClr>
            </a:solidFill>
            <a:latin typeface="Bell MT" panose="02020503060305020303" pitchFamily="18" charset="0"/>
          </a:endParaRPr>
        </a:p>
      </dgm:t>
    </dgm:pt>
    <dgm:pt modelId="{3E232D54-E284-4FC2-BB41-D8D33E52EEDC}" type="sibTrans" cxnId="{6FA4A2E7-3379-4777-A2CD-14A968B5766C}">
      <dgm:prSet/>
      <dgm:spPr/>
      <dgm:t>
        <a:bodyPr/>
        <a:lstStyle/>
        <a:p>
          <a:endParaRPr lang="en-US" sz="1200">
            <a:solidFill>
              <a:schemeClr val="accent6">
                <a:lumMod val="50000"/>
              </a:schemeClr>
            </a:solidFill>
            <a:latin typeface="Bell MT" panose="02020503060305020303" pitchFamily="18" charset="0"/>
          </a:endParaRPr>
        </a:p>
      </dgm:t>
    </dgm:pt>
    <dgm:pt modelId="{4BF749F5-E1C5-487B-971B-48AC27E285FF}">
      <dgm:prSet custT="1"/>
      <dgm:spPr/>
      <dgm:t>
        <a:bodyPr/>
        <a:lstStyle/>
        <a:p>
          <a:r>
            <a:rPr lang="es-EC" sz="1200">
              <a:latin typeface="Bell MT" panose="02020503060305020303" pitchFamily="18" charset="0"/>
            </a:rPr>
            <a:t>TC07/D </a:t>
          </a:r>
          <a:r>
            <a:rPr lang="es-ES" sz="1200">
              <a:latin typeface="Bell MT" panose="02020503060305020303" pitchFamily="18" charset="0"/>
            </a:rPr>
            <a:t>Librería El Virrey | Sección Libros |Filtros de ordenamiento </a:t>
          </a:r>
          <a:endParaRPr lang="en-US" sz="1200" dirty="0">
            <a:latin typeface="Bell MT" panose="02020503060305020303" pitchFamily="18" charset="0"/>
          </a:endParaRPr>
        </a:p>
      </dgm:t>
    </dgm:pt>
    <dgm:pt modelId="{52AA29B3-A89E-406B-87AF-E7A4F1CD1B61}" type="parTrans" cxnId="{C81BA27B-1AEB-42C8-B19D-E03FFCF3E240}">
      <dgm:prSet/>
      <dgm:spPr/>
      <dgm:t>
        <a:bodyPr/>
        <a:lstStyle/>
        <a:p>
          <a:endParaRPr lang="en-US" sz="1200">
            <a:solidFill>
              <a:schemeClr val="accent6">
                <a:lumMod val="50000"/>
              </a:schemeClr>
            </a:solidFill>
            <a:latin typeface="Bell MT" panose="02020503060305020303" pitchFamily="18" charset="0"/>
          </a:endParaRPr>
        </a:p>
      </dgm:t>
    </dgm:pt>
    <dgm:pt modelId="{1B51FF3F-5E81-420E-BC8B-C597DC264541}" type="sibTrans" cxnId="{C81BA27B-1AEB-42C8-B19D-E03FFCF3E240}">
      <dgm:prSet/>
      <dgm:spPr/>
      <dgm:t>
        <a:bodyPr/>
        <a:lstStyle/>
        <a:p>
          <a:endParaRPr lang="en-US" sz="1200">
            <a:solidFill>
              <a:schemeClr val="accent6">
                <a:lumMod val="50000"/>
              </a:schemeClr>
            </a:solidFill>
            <a:latin typeface="Bell MT" panose="02020503060305020303" pitchFamily="18" charset="0"/>
          </a:endParaRPr>
        </a:p>
      </dgm:t>
    </dgm:pt>
    <dgm:pt modelId="{60755531-EF91-4E93-82C9-0A916245240A}">
      <dgm:prSet/>
      <dgm:spPr/>
      <dgm:t>
        <a:bodyPr/>
        <a:lstStyle/>
        <a:p>
          <a:r>
            <a:rPr lang="es-EC">
              <a:latin typeface="Bell MT" panose="02020503060305020303" pitchFamily="18" charset="0"/>
            </a:rPr>
            <a:t>TC09/D </a:t>
          </a:r>
          <a:r>
            <a:rPr lang="es-ES">
              <a:latin typeface="Bell MT" panose="02020503060305020303" pitchFamily="18" charset="0"/>
            </a:rPr>
            <a:t>Librería El Virrey | Sección Libros |Buscador por categorías </a:t>
          </a:r>
          <a:endParaRPr lang="en-US" dirty="0">
            <a:latin typeface="Bell MT" panose="02020503060305020303" pitchFamily="18" charset="0"/>
          </a:endParaRPr>
        </a:p>
      </dgm:t>
    </dgm:pt>
    <dgm:pt modelId="{FF27A669-38C9-4390-BFB0-B7390831D647}" type="parTrans" cxnId="{9B2179DE-7E3C-43A1-A6E4-26A64E41B299}">
      <dgm:prSet/>
      <dgm:spPr/>
      <dgm:t>
        <a:bodyPr/>
        <a:lstStyle/>
        <a:p>
          <a:endParaRPr lang="en-US"/>
        </a:p>
      </dgm:t>
    </dgm:pt>
    <dgm:pt modelId="{1DC95B08-FF4C-40EF-9090-C9521217F363}" type="sibTrans" cxnId="{9B2179DE-7E3C-43A1-A6E4-26A64E41B299}">
      <dgm:prSet/>
      <dgm:spPr/>
      <dgm:t>
        <a:bodyPr/>
        <a:lstStyle/>
        <a:p>
          <a:endParaRPr lang="en-US"/>
        </a:p>
      </dgm:t>
    </dgm:pt>
    <dgm:pt modelId="{4ECE4F30-EABC-482F-A8CE-01331B76A3DA}">
      <dgm:prSet custT="1"/>
      <dgm:spPr/>
      <dgm:t>
        <a:bodyPr/>
        <a:lstStyle/>
        <a:p>
          <a:r>
            <a:rPr lang="es-ES" sz="1200" dirty="0">
              <a:latin typeface="Bell MT" panose="02020503060305020303" pitchFamily="18" charset="0"/>
            </a:rPr>
            <a:t>TC10/D Librería El Virrey | Sección Links de redes sociales</a:t>
          </a:r>
          <a:endParaRPr lang="en-US" sz="1200" dirty="0">
            <a:latin typeface="Bell MT" panose="02020503060305020303" pitchFamily="18" charset="0"/>
          </a:endParaRPr>
        </a:p>
      </dgm:t>
    </dgm:pt>
    <dgm:pt modelId="{E0F48229-7AAB-4891-94CE-CCA37C8592DE}" type="parTrans" cxnId="{2FF8C249-2A7A-47B4-8635-64EC3E65E7EE}">
      <dgm:prSet/>
      <dgm:spPr/>
      <dgm:t>
        <a:bodyPr/>
        <a:lstStyle/>
        <a:p>
          <a:endParaRPr lang="en-US"/>
        </a:p>
      </dgm:t>
    </dgm:pt>
    <dgm:pt modelId="{3CC827C1-0473-4583-8220-BD9AD9D0986D}" type="sibTrans" cxnId="{2FF8C249-2A7A-47B4-8635-64EC3E65E7EE}">
      <dgm:prSet/>
      <dgm:spPr/>
      <dgm:t>
        <a:bodyPr/>
        <a:lstStyle/>
        <a:p>
          <a:endParaRPr lang="en-US"/>
        </a:p>
      </dgm:t>
    </dgm:pt>
    <dgm:pt modelId="{7DF2F3D6-86CF-423F-9B39-0A43B3C4BB48}" type="pres">
      <dgm:prSet presAssocID="{EED27CC4-7962-4B24-857E-65549FB59DFE}" presName="linear" presStyleCnt="0">
        <dgm:presLayoutVars>
          <dgm:dir/>
          <dgm:animLvl val="lvl"/>
          <dgm:resizeHandles val="exact"/>
        </dgm:presLayoutVars>
      </dgm:prSet>
      <dgm:spPr/>
    </dgm:pt>
    <dgm:pt modelId="{4B29A7A3-2328-4E5F-98E6-1D0AAB2D05FC}" type="pres">
      <dgm:prSet presAssocID="{308C490C-46E6-4DCA-8F17-1760954F251B}" presName="parentLin" presStyleCnt="0"/>
      <dgm:spPr/>
    </dgm:pt>
    <dgm:pt modelId="{F92F03B5-12BE-4CC3-9A87-7AE266A294C5}" type="pres">
      <dgm:prSet presAssocID="{308C490C-46E6-4DCA-8F17-1760954F251B}" presName="parentLeftMargin" presStyleLbl="node1" presStyleIdx="0" presStyleCnt="10"/>
      <dgm:spPr/>
    </dgm:pt>
    <dgm:pt modelId="{D57F4D6A-D7DE-4E46-9A62-7A0C2A500D00}" type="pres">
      <dgm:prSet presAssocID="{308C490C-46E6-4DCA-8F17-1760954F251B}" presName="parentText" presStyleLbl="node1" presStyleIdx="0" presStyleCnt="10">
        <dgm:presLayoutVars>
          <dgm:chMax val="0"/>
          <dgm:bulletEnabled val="1"/>
        </dgm:presLayoutVars>
      </dgm:prSet>
      <dgm:spPr/>
    </dgm:pt>
    <dgm:pt modelId="{F07A6023-7188-4B17-AC4D-BF0B04F84F89}" type="pres">
      <dgm:prSet presAssocID="{308C490C-46E6-4DCA-8F17-1760954F251B}" presName="negativeSpace" presStyleCnt="0"/>
      <dgm:spPr/>
    </dgm:pt>
    <dgm:pt modelId="{8595D3B5-3FDC-4A00-9A14-10D517FD6DDA}" type="pres">
      <dgm:prSet presAssocID="{308C490C-46E6-4DCA-8F17-1760954F251B}" presName="childText" presStyleLbl="conFgAcc1" presStyleIdx="0" presStyleCnt="10">
        <dgm:presLayoutVars>
          <dgm:bulletEnabled val="1"/>
        </dgm:presLayoutVars>
      </dgm:prSet>
      <dgm:spPr/>
    </dgm:pt>
    <dgm:pt modelId="{D74C3517-B100-4ED1-9287-99434ADFC522}" type="pres">
      <dgm:prSet presAssocID="{B52CC31B-C013-4E0B-9E2F-B628728EA501}" presName="spaceBetweenRectangles" presStyleCnt="0"/>
      <dgm:spPr/>
    </dgm:pt>
    <dgm:pt modelId="{567C855E-6FEF-4CF0-AFCC-A4EF7671A91D}" type="pres">
      <dgm:prSet presAssocID="{FE5A6AB8-3197-4669-B69B-E60F6B5DD99D}" presName="parentLin" presStyleCnt="0"/>
      <dgm:spPr/>
    </dgm:pt>
    <dgm:pt modelId="{3F67CB6E-F208-4392-808D-B09998BCF943}" type="pres">
      <dgm:prSet presAssocID="{FE5A6AB8-3197-4669-B69B-E60F6B5DD99D}" presName="parentLeftMargin" presStyleLbl="node1" presStyleIdx="0" presStyleCnt="10"/>
      <dgm:spPr/>
    </dgm:pt>
    <dgm:pt modelId="{6BA13392-7842-40AA-8428-8E33766B2C26}" type="pres">
      <dgm:prSet presAssocID="{FE5A6AB8-3197-4669-B69B-E60F6B5DD99D}" presName="parentText" presStyleLbl="node1" presStyleIdx="1" presStyleCnt="10">
        <dgm:presLayoutVars>
          <dgm:chMax val="0"/>
          <dgm:bulletEnabled val="1"/>
        </dgm:presLayoutVars>
      </dgm:prSet>
      <dgm:spPr/>
    </dgm:pt>
    <dgm:pt modelId="{8CA693D0-A797-4DCE-B43E-7623A5523C80}" type="pres">
      <dgm:prSet presAssocID="{FE5A6AB8-3197-4669-B69B-E60F6B5DD99D}" presName="negativeSpace" presStyleCnt="0"/>
      <dgm:spPr/>
    </dgm:pt>
    <dgm:pt modelId="{82628C72-157A-436A-ADE4-F04F11992E1A}" type="pres">
      <dgm:prSet presAssocID="{FE5A6AB8-3197-4669-B69B-E60F6B5DD99D}" presName="childText" presStyleLbl="conFgAcc1" presStyleIdx="1" presStyleCnt="10">
        <dgm:presLayoutVars>
          <dgm:bulletEnabled val="1"/>
        </dgm:presLayoutVars>
      </dgm:prSet>
      <dgm:spPr/>
    </dgm:pt>
    <dgm:pt modelId="{52BA62B8-6DE0-4635-84D1-85B2E853BECB}" type="pres">
      <dgm:prSet presAssocID="{FE2B9C6D-BD02-4A4C-B022-9E902414F2FB}" presName="spaceBetweenRectangles" presStyleCnt="0"/>
      <dgm:spPr/>
    </dgm:pt>
    <dgm:pt modelId="{CC45C04A-ECDB-4658-97FE-107549B19A69}" type="pres">
      <dgm:prSet presAssocID="{944272AC-C62E-4B02-A826-56AC7C4F8BCF}" presName="parentLin" presStyleCnt="0"/>
      <dgm:spPr/>
    </dgm:pt>
    <dgm:pt modelId="{93453360-AD6C-4D51-BFF3-4A04C289CE39}" type="pres">
      <dgm:prSet presAssocID="{944272AC-C62E-4B02-A826-56AC7C4F8BCF}" presName="parentLeftMargin" presStyleLbl="node1" presStyleIdx="1" presStyleCnt="10"/>
      <dgm:spPr/>
    </dgm:pt>
    <dgm:pt modelId="{F233CD65-4D83-4FA4-BBF0-139E398BD0D0}" type="pres">
      <dgm:prSet presAssocID="{944272AC-C62E-4B02-A826-56AC7C4F8BCF}" presName="parentText" presStyleLbl="node1" presStyleIdx="2" presStyleCnt="10">
        <dgm:presLayoutVars>
          <dgm:chMax val="0"/>
          <dgm:bulletEnabled val="1"/>
        </dgm:presLayoutVars>
      </dgm:prSet>
      <dgm:spPr/>
    </dgm:pt>
    <dgm:pt modelId="{7407E09F-35DE-4F27-9623-7F85B8F4E3D7}" type="pres">
      <dgm:prSet presAssocID="{944272AC-C62E-4B02-A826-56AC7C4F8BCF}" presName="negativeSpace" presStyleCnt="0"/>
      <dgm:spPr/>
    </dgm:pt>
    <dgm:pt modelId="{0EACDAAE-2734-4472-A894-980AFFAD4036}" type="pres">
      <dgm:prSet presAssocID="{944272AC-C62E-4B02-A826-56AC7C4F8BCF}" presName="childText" presStyleLbl="conFgAcc1" presStyleIdx="2" presStyleCnt="10">
        <dgm:presLayoutVars>
          <dgm:bulletEnabled val="1"/>
        </dgm:presLayoutVars>
      </dgm:prSet>
      <dgm:spPr/>
    </dgm:pt>
    <dgm:pt modelId="{9FF40147-D175-486C-B9FC-CB65C144B474}" type="pres">
      <dgm:prSet presAssocID="{51C8DC70-0D71-4EF3-BD53-A90CD875ABF6}" presName="spaceBetweenRectangles" presStyleCnt="0"/>
      <dgm:spPr/>
    </dgm:pt>
    <dgm:pt modelId="{194FCC9A-B00F-4D44-A755-3942DC69679B}" type="pres">
      <dgm:prSet presAssocID="{9C47F655-4797-4477-8C51-8F393F9FF309}" presName="parentLin" presStyleCnt="0"/>
      <dgm:spPr/>
    </dgm:pt>
    <dgm:pt modelId="{BF0791EE-338F-41B8-B6DD-14BC457FFDE5}" type="pres">
      <dgm:prSet presAssocID="{9C47F655-4797-4477-8C51-8F393F9FF309}" presName="parentLeftMargin" presStyleLbl="node1" presStyleIdx="2" presStyleCnt="10"/>
      <dgm:spPr/>
    </dgm:pt>
    <dgm:pt modelId="{CCFFE9D9-F206-4D9B-B42A-DDC2BC75344B}" type="pres">
      <dgm:prSet presAssocID="{9C47F655-4797-4477-8C51-8F393F9FF309}" presName="parentText" presStyleLbl="node1" presStyleIdx="3" presStyleCnt="10">
        <dgm:presLayoutVars>
          <dgm:chMax val="0"/>
          <dgm:bulletEnabled val="1"/>
        </dgm:presLayoutVars>
      </dgm:prSet>
      <dgm:spPr/>
    </dgm:pt>
    <dgm:pt modelId="{92F3050F-6316-4D60-8DDC-757F93C75482}" type="pres">
      <dgm:prSet presAssocID="{9C47F655-4797-4477-8C51-8F393F9FF309}" presName="negativeSpace" presStyleCnt="0"/>
      <dgm:spPr/>
    </dgm:pt>
    <dgm:pt modelId="{631B48D5-6EDD-4493-B58A-4C0746D10C6D}" type="pres">
      <dgm:prSet presAssocID="{9C47F655-4797-4477-8C51-8F393F9FF309}" presName="childText" presStyleLbl="conFgAcc1" presStyleIdx="3" presStyleCnt="10">
        <dgm:presLayoutVars>
          <dgm:bulletEnabled val="1"/>
        </dgm:presLayoutVars>
      </dgm:prSet>
      <dgm:spPr/>
    </dgm:pt>
    <dgm:pt modelId="{ADF8F518-0D12-4189-8B8A-5B4E594531EB}" type="pres">
      <dgm:prSet presAssocID="{3E232D54-E284-4FC2-BB41-D8D33E52EEDC}" presName="spaceBetweenRectangles" presStyleCnt="0"/>
      <dgm:spPr/>
    </dgm:pt>
    <dgm:pt modelId="{D8C34A62-0807-4B76-A0BB-904B76C3A37C}" type="pres">
      <dgm:prSet presAssocID="{43D78ADD-224C-467B-8916-E0B99F45069F}" presName="parentLin" presStyleCnt="0"/>
      <dgm:spPr/>
    </dgm:pt>
    <dgm:pt modelId="{0A2A5471-400B-4E8E-9810-ECB382CCDE0A}" type="pres">
      <dgm:prSet presAssocID="{43D78ADD-224C-467B-8916-E0B99F45069F}" presName="parentLeftMargin" presStyleLbl="node1" presStyleIdx="3" presStyleCnt="10"/>
      <dgm:spPr/>
    </dgm:pt>
    <dgm:pt modelId="{1C6E71C2-3A33-4CEC-84F9-A71B618A2EDC}" type="pres">
      <dgm:prSet presAssocID="{43D78ADD-224C-467B-8916-E0B99F45069F}" presName="parentText" presStyleLbl="node1" presStyleIdx="4" presStyleCnt="10">
        <dgm:presLayoutVars>
          <dgm:chMax val="0"/>
          <dgm:bulletEnabled val="1"/>
        </dgm:presLayoutVars>
      </dgm:prSet>
      <dgm:spPr/>
    </dgm:pt>
    <dgm:pt modelId="{2C62BCD6-CD4E-40BF-BF79-35531FFC4698}" type="pres">
      <dgm:prSet presAssocID="{43D78ADD-224C-467B-8916-E0B99F45069F}" presName="negativeSpace" presStyleCnt="0"/>
      <dgm:spPr/>
    </dgm:pt>
    <dgm:pt modelId="{4F7ACF8C-E1C6-46E6-9260-0E4004D54D87}" type="pres">
      <dgm:prSet presAssocID="{43D78ADD-224C-467B-8916-E0B99F45069F}" presName="childText" presStyleLbl="conFgAcc1" presStyleIdx="4" presStyleCnt="10">
        <dgm:presLayoutVars>
          <dgm:bulletEnabled val="1"/>
        </dgm:presLayoutVars>
      </dgm:prSet>
      <dgm:spPr/>
    </dgm:pt>
    <dgm:pt modelId="{6D837654-A8D4-48EB-AEDF-E03C377BB381}" type="pres">
      <dgm:prSet presAssocID="{BB95DA3D-1E7C-4347-99B7-CE406542025F}" presName="spaceBetweenRectangles" presStyleCnt="0"/>
      <dgm:spPr/>
    </dgm:pt>
    <dgm:pt modelId="{502D5577-6213-4092-83B7-E24A408B5642}" type="pres">
      <dgm:prSet presAssocID="{156ABA1A-80F9-459B-A944-5013E1C41614}" presName="parentLin" presStyleCnt="0"/>
      <dgm:spPr/>
    </dgm:pt>
    <dgm:pt modelId="{84808126-D3D9-47FD-97D6-9395EEB26F9F}" type="pres">
      <dgm:prSet presAssocID="{156ABA1A-80F9-459B-A944-5013E1C41614}" presName="parentLeftMargin" presStyleLbl="node1" presStyleIdx="4" presStyleCnt="10"/>
      <dgm:spPr/>
    </dgm:pt>
    <dgm:pt modelId="{7D52DF35-EAAD-4F98-9E58-34E306954090}" type="pres">
      <dgm:prSet presAssocID="{156ABA1A-80F9-459B-A944-5013E1C41614}" presName="parentText" presStyleLbl="node1" presStyleIdx="5" presStyleCnt="10">
        <dgm:presLayoutVars>
          <dgm:chMax val="0"/>
          <dgm:bulletEnabled val="1"/>
        </dgm:presLayoutVars>
      </dgm:prSet>
      <dgm:spPr/>
    </dgm:pt>
    <dgm:pt modelId="{186705A6-1A51-41BA-B962-DEF79CFB3676}" type="pres">
      <dgm:prSet presAssocID="{156ABA1A-80F9-459B-A944-5013E1C41614}" presName="negativeSpace" presStyleCnt="0"/>
      <dgm:spPr/>
    </dgm:pt>
    <dgm:pt modelId="{397419E1-3371-40F8-B9A6-2B73CB8E1761}" type="pres">
      <dgm:prSet presAssocID="{156ABA1A-80F9-459B-A944-5013E1C41614}" presName="childText" presStyleLbl="conFgAcc1" presStyleIdx="5" presStyleCnt="10">
        <dgm:presLayoutVars>
          <dgm:bulletEnabled val="1"/>
        </dgm:presLayoutVars>
      </dgm:prSet>
      <dgm:spPr/>
    </dgm:pt>
    <dgm:pt modelId="{5C059629-F54C-4192-8136-A3DB601B01CD}" type="pres">
      <dgm:prSet presAssocID="{B8D7974A-9650-4DAD-AF9A-8D256DAA83C5}" presName="spaceBetweenRectangles" presStyleCnt="0"/>
      <dgm:spPr/>
    </dgm:pt>
    <dgm:pt modelId="{2F34E98D-385C-4701-89DD-267543A9E998}" type="pres">
      <dgm:prSet presAssocID="{4BF749F5-E1C5-487B-971B-48AC27E285FF}" presName="parentLin" presStyleCnt="0"/>
      <dgm:spPr/>
    </dgm:pt>
    <dgm:pt modelId="{12F09727-A5FE-4E75-82CB-E150DAA3AA0A}" type="pres">
      <dgm:prSet presAssocID="{4BF749F5-E1C5-487B-971B-48AC27E285FF}" presName="parentLeftMargin" presStyleLbl="node1" presStyleIdx="5" presStyleCnt="10"/>
      <dgm:spPr/>
    </dgm:pt>
    <dgm:pt modelId="{5BE46C9E-0BDA-4F35-B9BA-E1EC6EA23772}" type="pres">
      <dgm:prSet presAssocID="{4BF749F5-E1C5-487B-971B-48AC27E285FF}" presName="parentText" presStyleLbl="node1" presStyleIdx="6" presStyleCnt="10">
        <dgm:presLayoutVars>
          <dgm:chMax val="0"/>
          <dgm:bulletEnabled val="1"/>
        </dgm:presLayoutVars>
      </dgm:prSet>
      <dgm:spPr/>
    </dgm:pt>
    <dgm:pt modelId="{E8E94D91-DFDB-430A-BC41-BA4472969847}" type="pres">
      <dgm:prSet presAssocID="{4BF749F5-E1C5-487B-971B-48AC27E285FF}" presName="negativeSpace" presStyleCnt="0"/>
      <dgm:spPr/>
    </dgm:pt>
    <dgm:pt modelId="{E2CC390B-12C5-48ED-AC0B-1E450EEBB6C9}" type="pres">
      <dgm:prSet presAssocID="{4BF749F5-E1C5-487B-971B-48AC27E285FF}" presName="childText" presStyleLbl="conFgAcc1" presStyleIdx="6" presStyleCnt="10">
        <dgm:presLayoutVars>
          <dgm:bulletEnabled val="1"/>
        </dgm:presLayoutVars>
      </dgm:prSet>
      <dgm:spPr/>
    </dgm:pt>
    <dgm:pt modelId="{D91D03EE-B7FE-4046-9D89-25922F52CBB4}" type="pres">
      <dgm:prSet presAssocID="{1B51FF3F-5E81-420E-BC8B-C597DC264541}" presName="spaceBetweenRectangles" presStyleCnt="0"/>
      <dgm:spPr/>
    </dgm:pt>
    <dgm:pt modelId="{53E3B565-EB21-48A2-B1A1-BDA83F1BBFA5}" type="pres">
      <dgm:prSet presAssocID="{69796ED1-9549-4E74-A991-03F9DF2DD6C5}" presName="parentLin" presStyleCnt="0"/>
      <dgm:spPr/>
    </dgm:pt>
    <dgm:pt modelId="{4557C2A6-F01F-44F3-883E-4D7F99038A2E}" type="pres">
      <dgm:prSet presAssocID="{69796ED1-9549-4E74-A991-03F9DF2DD6C5}" presName="parentLeftMargin" presStyleLbl="node1" presStyleIdx="6" presStyleCnt="10"/>
      <dgm:spPr/>
    </dgm:pt>
    <dgm:pt modelId="{9EA673DF-0449-45E5-93DD-4ABFC1685620}" type="pres">
      <dgm:prSet presAssocID="{69796ED1-9549-4E74-A991-03F9DF2DD6C5}" presName="parentText" presStyleLbl="node1" presStyleIdx="7" presStyleCnt="10">
        <dgm:presLayoutVars>
          <dgm:chMax val="0"/>
          <dgm:bulletEnabled val="1"/>
        </dgm:presLayoutVars>
      </dgm:prSet>
      <dgm:spPr/>
    </dgm:pt>
    <dgm:pt modelId="{F0886BED-3877-4AB7-955B-C64D8ECA467D}" type="pres">
      <dgm:prSet presAssocID="{69796ED1-9549-4E74-A991-03F9DF2DD6C5}" presName="negativeSpace" presStyleCnt="0"/>
      <dgm:spPr/>
    </dgm:pt>
    <dgm:pt modelId="{5C9BE851-7AF7-480B-B767-F12499FA55E3}" type="pres">
      <dgm:prSet presAssocID="{69796ED1-9549-4E74-A991-03F9DF2DD6C5}" presName="childText" presStyleLbl="conFgAcc1" presStyleIdx="7" presStyleCnt="10">
        <dgm:presLayoutVars>
          <dgm:bulletEnabled val="1"/>
        </dgm:presLayoutVars>
      </dgm:prSet>
      <dgm:spPr/>
    </dgm:pt>
    <dgm:pt modelId="{F8E3BB72-FB2A-40D2-BBA3-212CA93519F4}" type="pres">
      <dgm:prSet presAssocID="{B9AE0B69-062B-4C61-A7A2-80526B7FC62D}" presName="spaceBetweenRectangles" presStyleCnt="0"/>
      <dgm:spPr/>
    </dgm:pt>
    <dgm:pt modelId="{5BE23895-3B43-4847-B612-9C77956BC48D}" type="pres">
      <dgm:prSet presAssocID="{60755531-EF91-4E93-82C9-0A916245240A}" presName="parentLin" presStyleCnt="0"/>
      <dgm:spPr/>
    </dgm:pt>
    <dgm:pt modelId="{19BC3661-A8DE-47E7-903F-620CD2833A79}" type="pres">
      <dgm:prSet presAssocID="{60755531-EF91-4E93-82C9-0A916245240A}" presName="parentLeftMargin" presStyleLbl="node1" presStyleIdx="7" presStyleCnt="10"/>
      <dgm:spPr/>
    </dgm:pt>
    <dgm:pt modelId="{692B76E0-6262-41FC-B5B4-4830B1F995BA}" type="pres">
      <dgm:prSet presAssocID="{60755531-EF91-4E93-82C9-0A916245240A}" presName="parentText" presStyleLbl="node1" presStyleIdx="8" presStyleCnt="10">
        <dgm:presLayoutVars>
          <dgm:chMax val="0"/>
          <dgm:bulletEnabled val="1"/>
        </dgm:presLayoutVars>
      </dgm:prSet>
      <dgm:spPr/>
    </dgm:pt>
    <dgm:pt modelId="{B7A18A93-A224-4AFE-8BB6-F32673BE04BD}" type="pres">
      <dgm:prSet presAssocID="{60755531-EF91-4E93-82C9-0A916245240A}" presName="negativeSpace" presStyleCnt="0"/>
      <dgm:spPr/>
    </dgm:pt>
    <dgm:pt modelId="{0493FA76-47AF-488F-8BCE-AE7E209D1DD0}" type="pres">
      <dgm:prSet presAssocID="{60755531-EF91-4E93-82C9-0A916245240A}" presName="childText" presStyleLbl="conFgAcc1" presStyleIdx="8" presStyleCnt="10">
        <dgm:presLayoutVars>
          <dgm:bulletEnabled val="1"/>
        </dgm:presLayoutVars>
      </dgm:prSet>
      <dgm:spPr/>
    </dgm:pt>
    <dgm:pt modelId="{63148DC1-4EA5-4E7E-8291-6B626FEB5A4F}" type="pres">
      <dgm:prSet presAssocID="{1DC95B08-FF4C-40EF-9090-C9521217F363}" presName="spaceBetweenRectangles" presStyleCnt="0"/>
      <dgm:spPr/>
    </dgm:pt>
    <dgm:pt modelId="{4133661B-EE17-4B11-ADDF-6F208134B747}" type="pres">
      <dgm:prSet presAssocID="{4ECE4F30-EABC-482F-A8CE-01331B76A3DA}" presName="parentLin" presStyleCnt="0"/>
      <dgm:spPr/>
    </dgm:pt>
    <dgm:pt modelId="{C3636A3F-E7ED-49B8-B017-B800414FCC7A}" type="pres">
      <dgm:prSet presAssocID="{4ECE4F30-EABC-482F-A8CE-01331B76A3DA}" presName="parentLeftMargin" presStyleLbl="node1" presStyleIdx="8" presStyleCnt="10"/>
      <dgm:spPr/>
    </dgm:pt>
    <dgm:pt modelId="{A8908719-69C5-49BD-896E-65D58EAF516E}" type="pres">
      <dgm:prSet presAssocID="{4ECE4F30-EABC-482F-A8CE-01331B76A3DA}" presName="parentText" presStyleLbl="node1" presStyleIdx="9" presStyleCnt="10">
        <dgm:presLayoutVars>
          <dgm:chMax val="0"/>
          <dgm:bulletEnabled val="1"/>
        </dgm:presLayoutVars>
      </dgm:prSet>
      <dgm:spPr/>
    </dgm:pt>
    <dgm:pt modelId="{AB4E3124-CE1A-4AD4-A88D-D6D334FA24B0}" type="pres">
      <dgm:prSet presAssocID="{4ECE4F30-EABC-482F-A8CE-01331B76A3DA}" presName="negativeSpace" presStyleCnt="0"/>
      <dgm:spPr/>
    </dgm:pt>
    <dgm:pt modelId="{34F2B232-ECAD-443D-A2FD-98958BA80459}" type="pres">
      <dgm:prSet presAssocID="{4ECE4F30-EABC-482F-A8CE-01331B76A3DA}" presName="childText" presStyleLbl="conFgAcc1" presStyleIdx="9" presStyleCnt="10">
        <dgm:presLayoutVars>
          <dgm:bulletEnabled val="1"/>
        </dgm:presLayoutVars>
      </dgm:prSet>
      <dgm:spPr/>
    </dgm:pt>
  </dgm:ptLst>
  <dgm:cxnLst>
    <dgm:cxn modelId="{3D95D608-F7DC-42D7-958B-940DDECD4178}" type="presOf" srcId="{944272AC-C62E-4B02-A826-56AC7C4F8BCF}" destId="{F233CD65-4D83-4FA4-BBF0-139E398BD0D0}" srcOrd="1" destOrd="0" presId="urn:microsoft.com/office/officeart/2005/8/layout/list1"/>
    <dgm:cxn modelId="{6DC70B0E-2E51-4B71-831A-025FDD10A8EB}" type="presOf" srcId="{EED27CC4-7962-4B24-857E-65549FB59DFE}" destId="{7DF2F3D6-86CF-423F-9B39-0A43B3C4BB48}" srcOrd="0" destOrd="0" presId="urn:microsoft.com/office/officeart/2005/8/layout/list1"/>
    <dgm:cxn modelId="{AF6C8C18-BAC4-4149-8E44-CCE4B1BED33C}" type="presOf" srcId="{69796ED1-9549-4E74-A991-03F9DF2DD6C5}" destId="{9EA673DF-0449-45E5-93DD-4ABFC1685620}" srcOrd="1" destOrd="0" presId="urn:microsoft.com/office/officeart/2005/8/layout/list1"/>
    <dgm:cxn modelId="{51D2DA1D-71E7-4B77-AA53-A2640CE6001D}" type="presOf" srcId="{43D78ADD-224C-467B-8916-E0B99F45069F}" destId="{0A2A5471-400B-4E8E-9810-ECB382CCDE0A}" srcOrd="0" destOrd="0" presId="urn:microsoft.com/office/officeart/2005/8/layout/list1"/>
    <dgm:cxn modelId="{85633A26-988F-42DD-AC81-5D700EDBF8E7}" type="presOf" srcId="{FE5A6AB8-3197-4669-B69B-E60F6B5DD99D}" destId="{6BA13392-7842-40AA-8428-8E33766B2C26}" srcOrd="1" destOrd="0" presId="urn:microsoft.com/office/officeart/2005/8/layout/list1"/>
    <dgm:cxn modelId="{7E20CC30-12C2-4A5E-8BD0-FA53493D2EE9}" type="presOf" srcId="{69796ED1-9549-4E74-A991-03F9DF2DD6C5}" destId="{4557C2A6-F01F-44F3-883E-4D7F99038A2E}" srcOrd="0" destOrd="0" presId="urn:microsoft.com/office/officeart/2005/8/layout/list1"/>
    <dgm:cxn modelId="{362EF263-32D3-4D29-916C-63D6ADCE28BB}" type="presOf" srcId="{9C47F655-4797-4477-8C51-8F393F9FF309}" destId="{CCFFE9D9-F206-4D9B-B42A-DDC2BC75344B}" srcOrd="1" destOrd="0" presId="urn:microsoft.com/office/officeart/2005/8/layout/list1"/>
    <dgm:cxn modelId="{4B6FA766-126E-4EA7-BFB4-6AB77E89C281}" srcId="{EED27CC4-7962-4B24-857E-65549FB59DFE}" destId="{FE5A6AB8-3197-4669-B69B-E60F6B5DD99D}" srcOrd="1" destOrd="0" parTransId="{74BEA351-644A-4C0A-BD30-8D414F815423}" sibTransId="{FE2B9C6D-BD02-4A4C-B022-9E902414F2FB}"/>
    <dgm:cxn modelId="{2FF8C249-2A7A-47B4-8635-64EC3E65E7EE}" srcId="{EED27CC4-7962-4B24-857E-65549FB59DFE}" destId="{4ECE4F30-EABC-482F-A8CE-01331B76A3DA}" srcOrd="9" destOrd="0" parTransId="{E0F48229-7AAB-4891-94CE-CCA37C8592DE}" sibTransId="{3CC827C1-0473-4583-8220-BD9AD9D0986D}"/>
    <dgm:cxn modelId="{6B23DC4E-D1CD-4FA5-8BC2-173F03C9D2FA}" type="presOf" srcId="{43D78ADD-224C-467B-8916-E0B99F45069F}" destId="{1C6E71C2-3A33-4CEC-84F9-A71B618A2EDC}" srcOrd="1" destOrd="0" presId="urn:microsoft.com/office/officeart/2005/8/layout/list1"/>
    <dgm:cxn modelId="{A010C370-1672-4B29-BC57-4B12AABA006E}" type="presOf" srcId="{4BF749F5-E1C5-487B-971B-48AC27E285FF}" destId="{12F09727-A5FE-4E75-82CB-E150DAA3AA0A}" srcOrd="0" destOrd="0" presId="urn:microsoft.com/office/officeart/2005/8/layout/list1"/>
    <dgm:cxn modelId="{E2947058-64DC-41F8-AF1D-B1FAEDB1717A}" srcId="{EED27CC4-7962-4B24-857E-65549FB59DFE}" destId="{944272AC-C62E-4B02-A826-56AC7C4F8BCF}" srcOrd="2" destOrd="0" parTransId="{D940886A-0155-4BBE-B97B-13340BDDE12B}" sibTransId="{51C8DC70-0D71-4EF3-BD53-A90CD875ABF6}"/>
    <dgm:cxn modelId="{C81BA27B-1AEB-42C8-B19D-E03FFCF3E240}" srcId="{EED27CC4-7962-4B24-857E-65549FB59DFE}" destId="{4BF749F5-E1C5-487B-971B-48AC27E285FF}" srcOrd="6" destOrd="0" parTransId="{52AA29B3-A89E-406B-87AF-E7A4F1CD1B61}" sibTransId="{1B51FF3F-5E81-420E-BC8B-C597DC264541}"/>
    <dgm:cxn modelId="{62B3188D-2F89-47F3-A3FF-D89E4D4F5F81}" srcId="{EED27CC4-7962-4B24-857E-65549FB59DFE}" destId="{308C490C-46E6-4DCA-8F17-1760954F251B}" srcOrd="0" destOrd="0" parTransId="{A44B62DC-7FB3-4B7D-BF64-228D55B6A125}" sibTransId="{B52CC31B-C013-4E0B-9E2F-B628728EA501}"/>
    <dgm:cxn modelId="{6C7BA397-BCF9-4CB3-B725-C3849AC459CB}" srcId="{EED27CC4-7962-4B24-857E-65549FB59DFE}" destId="{43D78ADD-224C-467B-8916-E0B99F45069F}" srcOrd="4" destOrd="0" parTransId="{51CC24A3-49DF-452F-872C-1890EB2B2C31}" sibTransId="{BB95DA3D-1E7C-4347-99B7-CE406542025F}"/>
    <dgm:cxn modelId="{FBA4CE9A-C831-4C40-8279-54C14A25E4E8}" type="presOf" srcId="{156ABA1A-80F9-459B-A944-5013E1C41614}" destId="{7D52DF35-EAAD-4F98-9E58-34E306954090}" srcOrd="1" destOrd="0" presId="urn:microsoft.com/office/officeart/2005/8/layout/list1"/>
    <dgm:cxn modelId="{0C5D81AC-4B81-4271-92B2-8AE8D1A7E5CE}" type="presOf" srcId="{60755531-EF91-4E93-82C9-0A916245240A}" destId="{19BC3661-A8DE-47E7-903F-620CD2833A79}" srcOrd="0" destOrd="0" presId="urn:microsoft.com/office/officeart/2005/8/layout/list1"/>
    <dgm:cxn modelId="{20C483AC-053A-4B91-AF12-0592BFC3FAC6}" type="presOf" srcId="{308C490C-46E6-4DCA-8F17-1760954F251B}" destId="{D57F4D6A-D7DE-4E46-9A62-7A0C2A500D00}" srcOrd="1" destOrd="0" presId="urn:microsoft.com/office/officeart/2005/8/layout/list1"/>
    <dgm:cxn modelId="{E49C2CAF-9960-4CFD-A6CB-936D62565363}" type="presOf" srcId="{9C47F655-4797-4477-8C51-8F393F9FF309}" destId="{BF0791EE-338F-41B8-B6DD-14BC457FFDE5}" srcOrd="0" destOrd="0" presId="urn:microsoft.com/office/officeart/2005/8/layout/list1"/>
    <dgm:cxn modelId="{C7773BB6-F306-4067-A206-D824CF972479}" type="presOf" srcId="{4ECE4F30-EABC-482F-A8CE-01331B76A3DA}" destId="{A8908719-69C5-49BD-896E-65D58EAF516E}" srcOrd="1" destOrd="0" presId="urn:microsoft.com/office/officeart/2005/8/layout/list1"/>
    <dgm:cxn modelId="{3942ABBF-CE44-4FF0-9223-CE5D41C3C906}" type="presOf" srcId="{FE5A6AB8-3197-4669-B69B-E60F6B5DD99D}" destId="{3F67CB6E-F208-4392-808D-B09998BCF943}" srcOrd="0" destOrd="0" presId="urn:microsoft.com/office/officeart/2005/8/layout/list1"/>
    <dgm:cxn modelId="{3D9F7CD0-67C6-4FCC-A6A0-767C3EA52423}" type="presOf" srcId="{4ECE4F30-EABC-482F-A8CE-01331B76A3DA}" destId="{C3636A3F-E7ED-49B8-B017-B800414FCC7A}" srcOrd="0" destOrd="0" presId="urn:microsoft.com/office/officeart/2005/8/layout/list1"/>
    <dgm:cxn modelId="{114A35D2-17A8-45BE-BF65-F02810E0A0A2}" type="presOf" srcId="{156ABA1A-80F9-459B-A944-5013E1C41614}" destId="{84808126-D3D9-47FD-97D6-9395EEB26F9F}" srcOrd="0" destOrd="0" presId="urn:microsoft.com/office/officeart/2005/8/layout/list1"/>
    <dgm:cxn modelId="{1D8464D9-E151-422F-8D8E-F3828BE3DD30}" type="presOf" srcId="{60755531-EF91-4E93-82C9-0A916245240A}" destId="{692B76E0-6262-41FC-B5B4-4830B1F995BA}" srcOrd="1" destOrd="0" presId="urn:microsoft.com/office/officeart/2005/8/layout/list1"/>
    <dgm:cxn modelId="{9B2179DE-7E3C-43A1-A6E4-26A64E41B299}" srcId="{EED27CC4-7962-4B24-857E-65549FB59DFE}" destId="{60755531-EF91-4E93-82C9-0A916245240A}" srcOrd="8" destOrd="0" parTransId="{FF27A669-38C9-4390-BFB0-B7390831D647}" sibTransId="{1DC95B08-FF4C-40EF-9090-C9521217F363}"/>
    <dgm:cxn modelId="{6FA4A2E7-3379-4777-A2CD-14A968B5766C}" srcId="{EED27CC4-7962-4B24-857E-65549FB59DFE}" destId="{9C47F655-4797-4477-8C51-8F393F9FF309}" srcOrd="3" destOrd="0" parTransId="{FE3AD3A1-1829-4256-9191-044ADD4AE1B2}" sibTransId="{3E232D54-E284-4FC2-BB41-D8D33E52EEDC}"/>
    <dgm:cxn modelId="{6CE173EC-EBAB-4591-A6A0-A32C3765A3E0}" type="presOf" srcId="{308C490C-46E6-4DCA-8F17-1760954F251B}" destId="{F92F03B5-12BE-4CC3-9A87-7AE266A294C5}" srcOrd="0" destOrd="0" presId="urn:microsoft.com/office/officeart/2005/8/layout/list1"/>
    <dgm:cxn modelId="{096978EF-5C5B-47CF-ACEF-EA4408C4336E}" srcId="{EED27CC4-7962-4B24-857E-65549FB59DFE}" destId="{156ABA1A-80F9-459B-A944-5013E1C41614}" srcOrd="5" destOrd="0" parTransId="{117A15EB-3221-4491-A53F-6521F7853794}" sibTransId="{B8D7974A-9650-4DAD-AF9A-8D256DAA83C5}"/>
    <dgm:cxn modelId="{786415F2-AA62-4BD0-BD95-D5D44527AA01}" type="presOf" srcId="{4BF749F5-E1C5-487B-971B-48AC27E285FF}" destId="{5BE46C9E-0BDA-4F35-B9BA-E1EC6EA23772}" srcOrd="1" destOrd="0" presId="urn:microsoft.com/office/officeart/2005/8/layout/list1"/>
    <dgm:cxn modelId="{2C849FF2-ACE1-4ECD-B1AA-CAAF657CF618}" srcId="{EED27CC4-7962-4B24-857E-65549FB59DFE}" destId="{69796ED1-9549-4E74-A991-03F9DF2DD6C5}" srcOrd="7" destOrd="0" parTransId="{0968F344-42EE-466A-943A-6127ABA3345F}" sibTransId="{B9AE0B69-062B-4C61-A7A2-80526B7FC62D}"/>
    <dgm:cxn modelId="{314208FA-CDC0-4B83-9480-27DC00F3D322}" type="presOf" srcId="{944272AC-C62E-4B02-A826-56AC7C4F8BCF}" destId="{93453360-AD6C-4D51-BFF3-4A04C289CE39}" srcOrd="0" destOrd="0" presId="urn:microsoft.com/office/officeart/2005/8/layout/list1"/>
    <dgm:cxn modelId="{C09226A5-7FB8-411F-92C2-9F806C1B71CE}" type="presParOf" srcId="{7DF2F3D6-86CF-423F-9B39-0A43B3C4BB48}" destId="{4B29A7A3-2328-4E5F-98E6-1D0AAB2D05FC}" srcOrd="0" destOrd="0" presId="urn:microsoft.com/office/officeart/2005/8/layout/list1"/>
    <dgm:cxn modelId="{2DC84F1D-F7A6-4CAB-BD77-04EFA0542715}" type="presParOf" srcId="{4B29A7A3-2328-4E5F-98E6-1D0AAB2D05FC}" destId="{F92F03B5-12BE-4CC3-9A87-7AE266A294C5}" srcOrd="0" destOrd="0" presId="urn:microsoft.com/office/officeart/2005/8/layout/list1"/>
    <dgm:cxn modelId="{47C05EE6-2D43-4D0E-85F7-BA88E45858FC}" type="presParOf" srcId="{4B29A7A3-2328-4E5F-98E6-1D0AAB2D05FC}" destId="{D57F4D6A-D7DE-4E46-9A62-7A0C2A500D00}" srcOrd="1" destOrd="0" presId="urn:microsoft.com/office/officeart/2005/8/layout/list1"/>
    <dgm:cxn modelId="{ECBBABB2-327F-4E40-A38E-9EAB92330C2C}" type="presParOf" srcId="{7DF2F3D6-86CF-423F-9B39-0A43B3C4BB48}" destId="{F07A6023-7188-4B17-AC4D-BF0B04F84F89}" srcOrd="1" destOrd="0" presId="urn:microsoft.com/office/officeart/2005/8/layout/list1"/>
    <dgm:cxn modelId="{3CAA5B0D-9DF7-4FB3-A95D-625FB6B56587}" type="presParOf" srcId="{7DF2F3D6-86CF-423F-9B39-0A43B3C4BB48}" destId="{8595D3B5-3FDC-4A00-9A14-10D517FD6DDA}" srcOrd="2" destOrd="0" presId="urn:microsoft.com/office/officeart/2005/8/layout/list1"/>
    <dgm:cxn modelId="{BBBBBF51-99F6-4387-B70D-BC2C3707FB79}" type="presParOf" srcId="{7DF2F3D6-86CF-423F-9B39-0A43B3C4BB48}" destId="{D74C3517-B100-4ED1-9287-99434ADFC522}" srcOrd="3" destOrd="0" presId="urn:microsoft.com/office/officeart/2005/8/layout/list1"/>
    <dgm:cxn modelId="{BA82A5A7-935A-4877-9128-247CDE3EF306}" type="presParOf" srcId="{7DF2F3D6-86CF-423F-9B39-0A43B3C4BB48}" destId="{567C855E-6FEF-4CF0-AFCC-A4EF7671A91D}" srcOrd="4" destOrd="0" presId="urn:microsoft.com/office/officeart/2005/8/layout/list1"/>
    <dgm:cxn modelId="{D0D3966D-E837-4484-BEB6-42092FC6242F}" type="presParOf" srcId="{567C855E-6FEF-4CF0-AFCC-A4EF7671A91D}" destId="{3F67CB6E-F208-4392-808D-B09998BCF943}" srcOrd="0" destOrd="0" presId="urn:microsoft.com/office/officeart/2005/8/layout/list1"/>
    <dgm:cxn modelId="{B096975A-A3A2-474F-99CC-EE3253A8BFEA}" type="presParOf" srcId="{567C855E-6FEF-4CF0-AFCC-A4EF7671A91D}" destId="{6BA13392-7842-40AA-8428-8E33766B2C26}" srcOrd="1" destOrd="0" presId="urn:microsoft.com/office/officeart/2005/8/layout/list1"/>
    <dgm:cxn modelId="{B8D09CF6-D3C4-4C73-AEAC-1A8B204D02B3}" type="presParOf" srcId="{7DF2F3D6-86CF-423F-9B39-0A43B3C4BB48}" destId="{8CA693D0-A797-4DCE-B43E-7623A5523C80}" srcOrd="5" destOrd="0" presId="urn:microsoft.com/office/officeart/2005/8/layout/list1"/>
    <dgm:cxn modelId="{05122567-AEFE-440D-8FE8-C8A6673D79E8}" type="presParOf" srcId="{7DF2F3D6-86CF-423F-9B39-0A43B3C4BB48}" destId="{82628C72-157A-436A-ADE4-F04F11992E1A}" srcOrd="6" destOrd="0" presId="urn:microsoft.com/office/officeart/2005/8/layout/list1"/>
    <dgm:cxn modelId="{2344D799-BBB0-485C-A227-3D0C0B818D9D}" type="presParOf" srcId="{7DF2F3D6-86CF-423F-9B39-0A43B3C4BB48}" destId="{52BA62B8-6DE0-4635-84D1-85B2E853BECB}" srcOrd="7" destOrd="0" presId="urn:microsoft.com/office/officeart/2005/8/layout/list1"/>
    <dgm:cxn modelId="{34684AB4-7A48-4F8C-836C-376D87ACDFCD}" type="presParOf" srcId="{7DF2F3D6-86CF-423F-9B39-0A43B3C4BB48}" destId="{CC45C04A-ECDB-4658-97FE-107549B19A69}" srcOrd="8" destOrd="0" presId="urn:microsoft.com/office/officeart/2005/8/layout/list1"/>
    <dgm:cxn modelId="{9DE295C4-F657-48CA-A759-87B695BA42A1}" type="presParOf" srcId="{CC45C04A-ECDB-4658-97FE-107549B19A69}" destId="{93453360-AD6C-4D51-BFF3-4A04C289CE39}" srcOrd="0" destOrd="0" presId="urn:microsoft.com/office/officeart/2005/8/layout/list1"/>
    <dgm:cxn modelId="{EBE51600-DFBF-4F9A-BF7D-1C61E355F213}" type="presParOf" srcId="{CC45C04A-ECDB-4658-97FE-107549B19A69}" destId="{F233CD65-4D83-4FA4-BBF0-139E398BD0D0}" srcOrd="1" destOrd="0" presId="urn:microsoft.com/office/officeart/2005/8/layout/list1"/>
    <dgm:cxn modelId="{7D956A1D-8DBC-4F96-B548-77BCCFE058A6}" type="presParOf" srcId="{7DF2F3D6-86CF-423F-9B39-0A43B3C4BB48}" destId="{7407E09F-35DE-4F27-9623-7F85B8F4E3D7}" srcOrd="9" destOrd="0" presId="urn:microsoft.com/office/officeart/2005/8/layout/list1"/>
    <dgm:cxn modelId="{545711CA-17D8-45A5-A238-CDB3AB23585D}" type="presParOf" srcId="{7DF2F3D6-86CF-423F-9B39-0A43B3C4BB48}" destId="{0EACDAAE-2734-4472-A894-980AFFAD4036}" srcOrd="10" destOrd="0" presId="urn:microsoft.com/office/officeart/2005/8/layout/list1"/>
    <dgm:cxn modelId="{C884DDC8-084E-4403-82C7-268C7FA35DC3}" type="presParOf" srcId="{7DF2F3D6-86CF-423F-9B39-0A43B3C4BB48}" destId="{9FF40147-D175-486C-B9FC-CB65C144B474}" srcOrd="11" destOrd="0" presId="urn:microsoft.com/office/officeart/2005/8/layout/list1"/>
    <dgm:cxn modelId="{24D71012-90AA-441F-BF1E-E09710B7B558}" type="presParOf" srcId="{7DF2F3D6-86CF-423F-9B39-0A43B3C4BB48}" destId="{194FCC9A-B00F-4D44-A755-3942DC69679B}" srcOrd="12" destOrd="0" presId="urn:microsoft.com/office/officeart/2005/8/layout/list1"/>
    <dgm:cxn modelId="{8E8F18FB-AAA2-4AF5-99D0-7D5C7D9BB45C}" type="presParOf" srcId="{194FCC9A-B00F-4D44-A755-3942DC69679B}" destId="{BF0791EE-338F-41B8-B6DD-14BC457FFDE5}" srcOrd="0" destOrd="0" presId="urn:microsoft.com/office/officeart/2005/8/layout/list1"/>
    <dgm:cxn modelId="{DD90F59B-62F2-4371-A1A1-E06D4635EA50}" type="presParOf" srcId="{194FCC9A-B00F-4D44-A755-3942DC69679B}" destId="{CCFFE9D9-F206-4D9B-B42A-DDC2BC75344B}" srcOrd="1" destOrd="0" presId="urn:microsoft.com/office/officeart/2005/8/layout/list1"/>
    <dgm:cxn modelId="{CA00B058-39F7-4E21-8AB2-0C0EDC5144E0}" type="presParOf" srcId="{7DF2F3D6-86CF-423F-9B39-0A43B3C4BB48}" destId="{92F3050F-6316-4D60-8DDC-757F93C75482}" srcOrd="13" destOrd="0" presId="urn:microsoft.com/office/officeart/2005/8/layout/list1"/>
    <dgm:cxn modelId="{7E0F7EB3-6292-4EF3-AB95-857B853CB3FF}" type="presParOf" srcId="{7DF2F3D6-86CF-423F-9B39-0A43B3C4BB48}" destId="{631B48D5-6EDD-4493-B58A-4C0746D10C6D}" srcOrd="14" destOrd="0" presId="urn:microsoft.com/office/officeart/2005/8/layout/list1"/>
    <dgm:cxn modelId="{EBBC2FE9-4988-4ADB-A0BB-8FD81F730C1B}" type="presParOf" srcId="{7DF2F3D6-86CF-423F-9B39-0A43B3C4BB48}" destId="{ADF8F518-0D12-4189-8B8A-5B4E594531EB}" srcOrd="15" destOrd="0" presId="urn:microsoft.com/office/officeart/2005/8/layout/list1"/>
    <dgm:cxn modelId="{8F14172F-9D4A-4A99-9EED-22940BE8979F}" type="presParOf" srcId="{7DF2F3D6-86CF-423F-9B39-0A43B3C4BB48}" destId="{D8C34A62-0807-4B76-A0BB-904B76C3A37C}" srcOrd="16" destOrd="0" presId="urn:microsoft.com/office/officeart/2005/8/layout/list1"/>
    <dgm:cxn modelId="{AE3A09B5-6948-4523-9AB8-A953D04580F2}" type="presParOf" srcId="{D8C34A62-0807-4B76-A0BB-904B76C3A37C}" destId="{0A2A5471-400B-4E8E-9810-ECB382CCDE0A}" srcOrd="0" destOrd="0" presId="urn:microsoft.com/office/officeart/2005/8/layout/list1"/>
    <dgm:cxn modelId="{47EB130D-8042-4375-BD1D-96EFC32EF897}" type="presParOf" srcId="{D8C34A62-0807-4B76-A0BB-904B76C3A37C}" destId="{1C6E71C2-3A33-4CEC-84F9-A71B618A2EDC}" srcOrd="1" destOrd="0" presId="urn:microsoft.com/office/officeart/2005/8/layout/list1"/>
    <dgm:cxn modelId="{3A7701F0-E64F-47B7-AA09-377A7620499F}" type="presParOf" srcId="{7DF2F3D6-86CF-423F-9B39-0A43B3C4BB48}" destId="{2C62BCD6-CD4E-40BF-BF79-35531FFC4698}" srcOrd="17" destOrd="0" presId="urn:microsoft.com/office/officeart/2005/8/layout/list1"/>
    <dgm:cxn modelId="{CFDF7CCE-06A7-4BCE-8E60-685149974B0A}" type="presParOf" srcId="{7DF2F3D6-86CF-423F-9B39-0A43B3C4BB48}" destId="{4F7ACF8C-E1C6-46E6-9260-0E4004D54D87}" srcOrd="18" destOrd="0" presId="urn:microsoft.com/office/officeart/2005/8/layout/list1"/>
    <dgm:cxn modelId="{8D301A9B-0B23-4BC8-BE87-3E48CBB7B13A}" type="presParOf" srcId="{7DF2F3D6-86CF-423F-9B39-0A43B3C4BB48}" destId="{6D837654-A8D4-48EB-AEDF-E03C377BB381}" srcOrd="19" destOrd="0" presId="urn:microsoft.com/office/officeart/2005/8/layout/list1"/>
    <dgm:cxn modelId="{118CCD79-14CA-4E19-B41F-AFC47C6C514E}" type="presParOf" srcId="{7DF2F3D6-86CF-423F-9B39-0A43B3C4BB48}" destId="{502D5577-6213-4092-83B7-E24A408B5642}" srcOrd="20" destOrd="0" presId="urn:microsoft.com/office/officeart/2005/8/layout/list1"/>
    <dgm:cxn modelId="{8935A6B9-6FA0-4F46-8271-7678153C04A0}" type="presParOf" srcId="{502D5577-6213-4092-83B7-E24A408B5642}" destId="{84808126-D3D9-47FD-97D6-9395EEB26F9F}" srcOrd="0" destOrd="0" presId="urn:microsoft.com/office/officeart/2005/8/layout/list1"/>
    <dgm:cxn modelId="{9A013D97-1BA4-462E-B121-4E45A6F21664}" type="presParOf" srcId="{502D5577-6213-4092-83B7-E24A408B5642}" destId="{7D52DF35-EAAD-4F98-9E58-34E306954090}" srcOrd="1" destOrd="0" presId="urn:microsoft.com/office/officeart/2005/8/layout/list1"/>
    <dgm:cxn modelId="{04C94425-F043-447D-8E02-CACE3E353D3E}" type="presParOf" srcId="{7DF2F3D6-86CF-423F-9B39-0A43B3C4BB48}" destId="{186705A6-1A51-41BA-B962-DEF79CFB3676}" srcOrd="21" destOrd="0" presId="urn:microsoft.com/office/officeart/2005/8/layout/list1"/>
    <dgm:cxn modelId="{B16F4194-5243-48BF-A662-3E366D25AE80}" type="presParOf" srcId="{7DF2F3D6-86CF-423F-9B39-0A43B3C4BB48}" destId="{397419E1-3371-40F8-B9A6-2B73CB8E1761}" srcOrd="22" destOrd="0" presId="urn:microsoft.com/office/officeart/2005/8/layout/list1"/>
    <dgm:cxn modelId="{2B7D3C93-AA46-44D5-965C-45F38E7A526A}" type="presParOf" srcId="{7DF2F3D6-86CF-423F-9B39-0A43B3C4BB48}" destId="{5C059629-F54C-4192-8136-A3DB601B01CD}" srcOrd="23" destOrd="0" presId="urn:microsoft.com/office/officeart/2005/8/layout/list1"/>
    <dgm:cxn modelId="{AA9BB415-303A-4EAA-86EE-9F20A26AA94F}" type="presParOf" srcId="{7DF2F3D6-86CF-423F-9B39-0A43B3C4BB48}" destId="{2F34E98D-385C-4701-89DD-267543A9E998}" srcOrd="24" destOrd="0" presId="urn:microsoft.com/office/officeart/2005/8/layout/list1"/>
    <dgm:cxn modelId="{1E3D5EEA-E147-4E67-9DDD-1C76EC87ACDE}" type="presParOf" srcId="{2F34E98D-385C-4701-89DD-267543A9E998}" destId="{12F09727-A5FE-4E75-82CB-E150DAA3AA0A}" srcOrd="0" destOrd="0" presId="urn:microsoft.com/office/officeart/2005/8/layout/list1"/>
    <dgm:cxn modelId="{25D40D4D-2086-4574-B29C-CD4F2696EE09}" type="presParOf" srcId="{2F34E98D-385C-4701-89DD-267543A9E998}" destId="{5BE46C9E-0BDA-4F35-B9BA-E1EC6EA23772}" srcOrd="1" destOrd="0" presId="urn:microsoft.com/office/officeart/2005/8/layout/list1"/>
    <dgm:cxn modelId="{AA931DA1-E578-4A9A-B816-0CC3A8EA4CD9}" type="presParOf" srcId="{7DF2F3D6-86CF-423F-9B39-0A43B3C4BB48}" destId="{E8E94D91-DFDB-430A-BC41-BA4472969847}" srcOrd="25" destOrd="0" presId="urn:microsoft.com/office/officeart/2005/8/layout/list1"/>
    <dgm:cxn modelId="{DA71DBF9-F7D2-4A9D-9887-28CA08EEF468}" type="presParOf" srcId="{7DF2F3D6-86CF-423F-9B39-0A43B3C4BB48}" destId="{E2CC390B-12C5-48ED-AC0B-1E450EEBB6C9}" srcOrd="26" destOrd="0" presId="urn:microsoft.com/office/officeart/2005/8/layout/list1"/>
    <dgm:cxn modelId="{07D47739-D530-44DF-83B3-739EFA0A9437}" type="presParOf" srcId="{7DF2F3D6-86CF-423F-9B39-0A43B3C4BB48}" destId="{D91D03EE-B7FE-4046-9D89-25922F52CBB4}" srcOrd="27" destOrd="0" presId="urn:microsoft.com/office/officeart/2005/8/layout/list1"/>
    <dgm:cxn modelId="{929F52D1-D720-4BDD-A77C-3D73D274B6B6}" type="presParOf" srcId="{7DF2F3D6-86CF-423F-9B39-0A43B3C4BB48}" destId="{53E3B565-EB21-48A2-B1A1-BDA83F1BBFA5}" srcOrd="28" destOrd="0" presId="urn:microsoft.com/office/officeart/2005/8/layout/list1"/>
    <dgm:cxn modelId="{9E75F655-84E0-4080-87D9-47AA468DA222}" type="presParOf" srcId="{53E3B565-EB21-48A2-B1A1-BDA83F1BBFA5}" destId="{4557C2A6-F01F-44F3-883E-4D7F99038A2E}" srcOrd="0" destOrd="0" presId="urn:microsoft.com/office/officeart/2005/8/layout/list1"/>
    <dgm:cxn modelId="{E4C5E66E-6196-4EE1-888C-384AFE3E72DF}" type="presParOf" srcId="{53E3B565-EB21-48A2-B1A1-BDA83F1BBFA5}" destId="{9EA673DF-0449-45E5-93DD-4ABFC1685620}" srcOrd="1" destOrd="0" presId="urn:microsoft.com/office/officeart/2005/8/layout/list1"/>
    <dgm:cxn modelId="{DCEDA4F6-8223-42CB-A687-AF87B37993E6}" type="presParOf" srcId="{7DF2F3D6-86CF-423F-9B39-0A43B3C4BB48}" destId="{F0886BED-3877-4AB7-955B-C64D8ECA467D}" srcOrd="29" destOrd="0" presId="urn:microsoft.com/office/officeart/2005/8/layout/list1"/>
    <dgm:cxn modelId="{58139F9D-96C2-45AA-BDAE-D4B38E7CB9C8}" type="presParOf" srcId="{7DF2F3D6-86CF-423F-9B39-0A43B3C4BB48}" destId="{5C9BE851-7AF7-480B-B767-F12499FA55E3}" srcOrd="30" destOrd="0" presId="urn:microsoft.com/office/officeart/2005/8/layout/list1"/>
    <dgm:cxn modelId="{D719338A-34F0-4300-B5E3-B59BE78EFE7E}" type="presParOf" srcId="{7DF2F3D6-86CF-423F-9B39-0A43B3C4BB48}" destId="{F8E3BB72-FB2A-40D2-BBA3-212CA93519F4}" srcOrd="31" destOrd="0" presId="urn:microsoft.com/office/officeart/2005/8/layout/list1"/>
    <dgm:cxn modelId="{3F752962-47D3-44CE-907D-1311B0808FF9}" type="presParOf" srcId="{7DF2F3D6-86CF-423F-9B39-0A43B3C4BB48}" destId="{5BE23895-3B43-4847-B612-9C77956BC48D}" srcOrd="32" destOrd="0" presId="urn:microsoft.com/office/officeart/2005/8/layout/list1"/>
    <dgm:cxn modelId="{B79A4CD4-13C1-42D3-9059-6707DD48DCB2}" type="presParOf" srcId="{5BE23895-3B43-4847-B612-9C77956BC48D}" destId="{19BC3661-A8DE-47E7-903F-620CD2833A79}" srcOrd="0" destOrd="0" presId="urn:microsoft.com/office/officeart/2005/8/layout/list1"/>
    <dgm:cxn modelId="{C71559E4-D596-48BB-9CBF-3423F85C3458}" type="presParOf" srcId="{5BE23895-3B43-4847-B612-9C77956BC48D}" destId="{692B76E0-6262-41FC-B5B4-4830B1F995BA}" srcOrd="1" destOrd="0" presId="urn:microsoft.com/office/officeart/2005/8/layout/list1"/>
    <dgm:cxn modelId="{BED98699-FF19-421B-BC88-611A14F8ADE2}" type="presParOf" srcId="{7DF2F3D6-86CF-423F-9B39-0A43B3C4BB48}" destId="{B7A18A93-A224-4AFE-8BB6-F32673BE04BD}" srcOrd="33" destOrd="0" presId="urn:microsoft.com/office/officeart/2005/8/layout/list1"/>
    <dgm:cxn modelId="{E915C3A7-302A-4451-AD5B-1361B2014487}" type="presParOf" srcId="{7DF2F3D6-86CF-423F-9B39-0A43B3C4BB48}" destId="{0493FA76-47AF-488F-8BCE-AE7E209D1DD0}" srcOrd="34" destOrd="0" presId="urn:microsoft.com/office/officeart/2005/8/layout/list1"/>
    <dgm:cxn modelId="{87976960-8322-44A4-989A-395822CADED8}" type="presParOf" srcId="{7DF2F3D6-86CF-423F-9B39-0A43B3C4BB48}" destId="{63148DC1-4EA5-4E7E-8291-6B626FEB5A4F}" srcOrd="35" destOrd="0" presId="urn:microsoft.com/office/officeart/2005/8/layout/list1"/>
    <dgm:cxn modelId="{EE1DD374-3CA6-4D0C-BDB2-9D63E65AFBF9}" type="presParOf" srcId="{7DF2F3D6-86CF-423F-9B39-0A43B3C4BB48}" destId="{4133661B-EE17-4B11-ADDF-6F208134B747}" srcOrd="36" destOrd="0" presId="urn:microsoft.com/office/officeart/2005/8/layout/list1"/>
    <dgm:cxn modelId="{426945A3-4057-49FD-BEF2-81E759F41F8C}" type="presParOf" srcId="{4133661B-EE17-4B11-ADDF-6F208134B747}" destId="{C3636A3F-E7ED-49B8-B017-B800414FCC7A}" srcOrd="0" destOrd="0" presId="urn:microsoft.com/office/officeart/2005/8/layout/list1"/>
    <dgm:cxn modelId="{F351B890-3030-4412-9AB7-B73ACDF074FB}" type="presParOf" srcId="{4133661B-EE17-4B11-ADDF-6F208134B747}" destId="{A8908719-69C5-49BD-896E-65D58EAF516E}" srcOrd="1" destOrd="0" presId="urn:microsoft.com/office/officeart/2005/8/layout/list1"/>
    <dgm:cxn modelId="{C5C17425-FA45-438E-846B-4D81FD723E5E}" type="presParOf" srcId="{7DF2F3D6-86CF-423F-9B39-0A43B3C4BB48}" destId="{AB4E3124-CE1A-4AD4-A88D-D6D334FA24B0}" srcOrd="37" destOrd="0" presId="urn:microsoft.com/office/officeart/2005/8/layout/list1"/>
    <dgm:cxn modelId="{5877AAFC-5917-4ABF-835D-71C6CF86E65C}" type="presParOf" srcId="{7DF2F3D6-86CF-423F-9B39-0A43B3C4BB48}" destId="{34F2B232-ECAD-443D-A2FD-98958BA80459}" srcOrd="3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65A0B4-ABD7-430D-AE53-6DECA9AED03C}" type="doc">
      <dgm:prSet loTypeId="urn:microsoft.com/office/officeart/2005/8/layout/default" loCatId="list" qsTypeId="urn:microsoft.com/office/officeart/2005/8/quickstyle/simple4" qsCatId="simple" csTypeId="urn:microsoft.com/office/officeart/2005/8/colors/colorful3" csCatId="colorful" phldr="1"/>
      <dgm:spPr/>
      <dgm:t>
        <a:bodyPr/>
        <a:lstStyle/>
        <a:p>
          <a:endParaRPr lang="en-US"/>
        </a:p>
      </dgm:t>
    </dgm:pt>
    <dgm:pt modelId="{0BC706C5-0830-467F-8DD1-8C75B0E62659}">
      <dgm:prSet phldrT="[Texto]" custT="1"/>
      <dgm:spPr/>
      <dgm:t>
        <a:bodyPr/>
        <a:lstStyle/>
        <a:p>
          <a:r>
            <a:rPr lang="es-EC" sz="1800" b="1" dirty="0">
              <a:solidFill>
                <a:schemeClr val="tx1"/>
              </a:solidFill>
              <a:latin typeface="Bell MT" panose="02020503060305020303" pitchFamily="18" charset="0"/>
            </a:rPr>
            <a:t>EL VIRREY-PÁGINA PRINCIPAL-ERROR EN LOGO DE LA PÁGINA</a:t>
          </a:r>
          <a:endParaRPr lang="en-US" sz="1800" dirty="0">
            <a:solidFill>
              <a:schemeClr val="tx1"/>
            </a:solidFill>
            <a:latin typeface="Bell MT" panose="02020503060305020303" pitchFamily="18" charset="0"/>
          </a:endParaRPr>
        </a:p>
      </dgm:t>
    </dgm:pt>
    <dgm:pt modelId="{93DE20EB-FF48-496D-9B0C-BB0BE0935222}" type="parTrans" cxnId="{6644B46F-866B-420B-A764-D3E050468822}">
      <dgm:prSet/>
      <dgm:spPr/>
      <dgm:t>
        <a:bodyPr/>
        <a:lstStyle/>
        <a:p>
          <a:endParaRPr lang="en-US" sz="1800">
            <a:solidFill>
              <a:schemeClr val="tx1"/>
            </a:solidFill>
            <a:latin typeface="Bell MT" panose="02020503060305020303" pitchFamily="18" charset="0"/>
          </a:endParaRPr>
        </a:p>
      </dgm:t>
    </dgm:pt>
    <dgm:pt modelId="{00DB0DF4-795D-4670-9460-A8B0BF546918}" type="sibTrans" cxnId="{6644B46F-866B-420B-A764-D3E050468822}">
      <dgm:prSet/>
      <dgm:spPr/>
      <dgm:t>
        <a:bodyPr/>
        <a:lstStyle/>
        <a:p>
          <a:endParaRPr lang="en-US" sz="1800">
            <a:solidFill>
              <a:schemeClr val="tx1"/>
            </a:solidFill>
            <a:latin typeface="Bell MT" panose="02020503060305020303" pitchFamily="18" charset="0"/>
          </a:endParaRPr>
        </a:p>
      </dgm:t>
    </dgm:pt>
    <dgm:pt modelId="{42752692-828C-49F3-9A52-122073C6F808}">
      <dgm:prSet phldrT="[Texto]" custT="1"/>
      <dgm:spPr/>
      <dgm:t>
        <a:bodyPr/>
        <a:lstStyle/>
        <a:p>
          <a:r>
            <a:rPr lang="es-EC" sz="1800" b="1" dirty="0">
              <a:solidFill>
                <a:schemeClr val="tx1"/>
              </a:solidFill>
              <a:latin typeface="Bell MT" panose="02020503060305020303" pitchFamily="18" charset="0"/>
            </a:rPr>
            <a:t>EL VIRREY-PÁGINA PRINCIPAL-SECCIÓN MI CUENTA- ERROR EN BARRA DE MENÚ</a:t>
          </a:r>
          <a:endParaRPr lang="en-US" sz="1800" dirty="0">
            <a:solidFill>
              <a:schemeClr val="tx1"/>
            </a:solidFill>
            <a:latin typeface="Bell MT" panose="02020503060305020303" pitchFamily="18" charset="0"/>
          </a:endParaRPr>
        </a:p>
      </dgm:t>
    </dgm:pt>
    <dgm:pt modelId="{EF4603EF-AC13-4666-A8C3-35E2A82C952F}" type="parTrans" cxnId="{0C083E0A-EB27-43EE-B892-4557D10A292B}">
      <dgm:prSet/>
      <dgm:spPr/>
      <dgm:t>
        <a:bodyPr/>
        <a:lstStyle/>
        <a:p>
          <a:endParaRPr lang="en-US" sz="1800">
            <a:solidFill>
              <a:schemeClr val="tx1"/>
            </a:solidFill>
            <a:latin typeface="Bell MT" panose="02020503060305020303" pitchFamily="18" charset="0"/>
          </a:endParaRPr>
        </a:p>
      </dgm:t>
    </dgm:pt>
    <dgm:pt modelId="{6C72315A-87CC-4493-B609-94329AA6E8D0}" type="sibTrans" cxnId="{0C083E0A-EB27-43EE-B892-4557D10A292B}">
      <dgm:prSet/>
      <dgm:spPr/>
      <dgm:t>
        <a:bodyPr/>
        <a:lstStyle/>
        <a:p>
          <a:endParaRPr lang="en-US" sz="1800">
            <a:solidFill>
              <a:schemeClr val="tx1"/>
            </a:solidFill>
            <a:latin typeface="Bell MT" panose="02020503060305020303" pitchFamily="18" charset="0"/>
          </a:endParaRPr>
        </a:p>
      </dgm:t>
    </dgm:pt>
    <dgm:pt modelId="{D535BB3C-0326-4E9F-B697-E1057FFB21A3}" type="pres">
      <dgm:prSet presAssocID="{7765A0B4-ABD7-430D-AE53-6DECA9AED03C}" presName="diagram" presStyleCnt="0">
        <dgm:presLayoutVars>
          <dgm:dir/>
          <dgm:resizeHandles val="exact"/>
        </dgm:presLayoutVars>
      </dgm:prSet>
      <dgm:spPr/>
    </dgm:pt>
    <dgm:pt modelId="{7F93EA93-9889-4093-93EC-8FD9A9FFD1AA}" type="pres">
      <dgm:prSet presAssocID="{0BC706C5-0830-467F-8DD1-8C75B0E62659}" presName="node" presStyleLbl="node1" presStyleIdx="0" presStyleCnt="2">
        <dgm:presLayoutVars>
          <dgm:bulletEnabled val="1"/>
        </dgm:presLayoutVars>
      </dgm:prSet>
      <dgm:spPr/>
    </dgm:pt>
    <dgm:pt modelId="{FEAD75DB-D908-480B-9050-94CAAF5F71F3}" type="pres">
      <dgm:prSet presAssocID="{00DB0DF4-795D-4670-9460-A8B0BF546918}" presName="sibTrans" presStyleCnt="0"/>
      <dgm:spPr/>
    </dgm:pt>
    <dgm:pt modelId="{051529D2-0D5F-4EF8-BFC3-3FDAE10B6851}" type="pres">
      <dgm:prSet presAssocID="{42752692-828C-49F3-9A52-122073C6F808}" presName="node" presStyleLbl="node1" presStyleIdx="1" presStyleCnt="2">
        <dgm:presLayoutVars>
          <dgm:bulletEnabled val="1"/>
        </dgm:presLayoutVars>
      </dgm:prSet>
      <dgm:spPr/>
    </dgm:pt>
  </dgm:ptLst>
  <dgm:cxnLst>
    <dgm:cxn modelId="{0C083E0A-EB27-43EE-B892-4557D10A292B}" srcId="{7765A0B4-ABD7-430D-AE53-6DECA9AED03C}" destId="{42752692-828C-49F3-9A52-122073C6F808}" srcOrd="1" destOrd="0" parTransId="{EF4603EF-AC13-4666-A8C3-35E2A82C952F}" sibTransId="{6C72315A-87CC-4493-B609-94329AA6E8D0}"/>
    <dgm:cxn modelId="{2E614267-9FB5-4AEA-88A1-6E2BA6B074FF}" type="presOf" srcId="{7765A0B4-ABD7-430D-AE53-6DECA9AED03C}" destId="{D535BB3C-0326-4E9F-B697-E1057FFB21A3}" srcOrd="0" destOrd="0" presId="urn:microsoft.com/office/officeart/2005/8/layout/default"/>
    <dgm:cxn modelId="{6644B46F-866B-420B-A764-D3E050468822}" srcId="{7765A0B4-ABD7-430D-AE53-6DECA9AED03C}" destId="{0BC706C5-0830-467F-8DD1-8C75B0E62659}" srcOrd="0" destOrd="0" parTransId="{93DE20EB-FF48-496D-9B0C-BB0BE0935222}" sibTransId="{00DB0DF4-795D-4670-9460-A8B0BF546918}"/>
    <dgm:cxn modelId="{6DA6B1A7-7628-4985-99EA-512FC5590532}" type="presOf" srcId="{42752692-828C-49F3-9A52-122073C6F808}" destId="{051529D2-0D5F-4EF8-BFC3-3FDAE10B6851}" srcOrd="0" destOrd="0" presId="urn:microsoft.com/office/officeart/2005/8/layout/default"/>
    <dgm:cxn modelId="{8EF348EB-CC4A-4AB2-8214-0AE62AA162E5}" type="presOf" srcId="{0BC706C5-0830-467F-8DD1-8C75B0E62659}" destId="{7F93EA93-9889-4093-93EC-8FD9A9FFD1AA}" srcOrd="0" destOrd="0" presId="urn:microsoft.com/office/officeart/2005/8/layout/default"/>
    <dgm:cxn modelId="{9215599F-6725-4F75-83DA-AF3FD6364139}" type="presParOf" srcId="{D535BB3C-0326-4E9F-B697-E1057FFB21A3}" destId="{7F93EA93-9889-4093-93EC-8FD9A9FFD1AA}" srcOrd="0" destOrd="0" presId="urn:microsoft.com/office/officeart/2005/8/layout/default"/>
    <dgm:cxn modelId="{2AECC0A0-CCCF-4CF7-9FC0-8C3D6105AD95}" type="presParOf" srcId="{D535BB3C-0326-4E9F-B697-E1057FFB21A3}" destId="{FEAD75DB-D908-480B-9050-94CAAF5F71F3}" srcOrd="1" destOrd="0" presId="urn:microsoft.com/office/officeart/2005/8/layout/default"/>
    <dgm:cxn modelId="{877F44B6-F247-4211-A619-BCE78CE564C7}" type="presParOf" srcId="{D535BB3C-0326-4E9F-B697-E1057FFB21A3}" destId="{051529D2-0D5F-4EF8-BFC3-3FDAE10B6851}" srcOrd="2" destOrd="0" presId="urn:microsoft.com/office/officeart/2005/8/layout/defaul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95D3B5-3FDC-4A00-9A14-10D517FD6DDA}">
      <dsp:nvSpPr>
        <dsp:cNvPr id="0" name=""/>
        <dsp:cNvSpPr/>
      </dsp:nvSpPr>
      <dsp:spPr>
        <a:xfrm>
          <a:off x="0" y="389936"/>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D57F4D6A-D7DE-4E46-9A62-7A0C2A500D00}">
      <dsp:nvSpPr>
        <dsp:cNvPr id="0" name=""/>
        <dsp:cNvSpPr/>
      </dsp:nvSpPr>
      <dsp:spPr>
        <a:xfrm>
          <a:off x="571580" y="212816"/>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C" sz="1200" kern="1200">
              <a:latin typeface="Bell MT" panose="02020503060305020303" pitchFamily="18" charset="0"/>
            </a:rPr>
            <a:t>TC01/D </a:t>
          </a:r>
          <a:r>
            <a:rPr lang="es-ES" sz="1200" kern="1200">
              <a:latin typeface="Bell MT" panose="02020503060305020303" pitchFamily="18" charset="0"/>
            </a:rPr>
            <a:t>Librería El Virrey | Sección Mi cuenta | Creación de usuario </a:t>
          </a:r>
          <a:endParaRPr lang="en-US" sz="1200" kern="1200" dirty="0">
            <a:latin typeface="Bell MT" panose="02020503060305020303" pitchFamily="18" charset="0"/>
          </a:endParaRPr>
        </a:p>
      </dsp:txBody>
      <dsp:txXfrm>
        <a:off x="588873" y="230109"/>
        <a:ext cx="7967537" cy="319654"/>
      </dsp:txXfrm>
    </dsp:sp>
    <dsp:sp modelId="{82628C72-157A-436A-ADE4-F04F11992E1A}">
      <dsp:nvSpPr>
        <dsp:cNvPr id="0" name=""/>
        <dsp:cNvSpPr/>
      </dsp:nvSpPr>
      <dsp:spPr>
        <a:xfrm>
          <a:off x="0" y="934256"/>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BA13392-7842-40AA-8428-8E33766B2C26}">
      <dsp:nvSpPr>
        <dsp:cNvPr id="0" name=""/>
        <dsp:cNvSpPr/>
      </dsp:nvSpPr>
      <dsp:spPr>
        <a:xfrm>
          <a:off x="571580" y="757136"/>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S" sz="1200" kern="1200">
              <a:latin typeface="Bell MT" panose="02020503060305020303" pitchFamily="18" charset="0"/>
            </a:rPr>
            <a:t>TC02/D Librería El Virrey | Acceso a página </a:t>
          </a:r>
          <a:endParaRPr lang="en-US" sz="1200" kern="1200" dirty="0">
            <a:latin typeface="Bell MT" panose="02020503060305020303" pitchFamily="18" charset="0"/>
          </a:endParaRPr>
        </a:p>
      </dsp:txBody>
      <dsp:txXfrm>
        <a:off x="588873" y="774429"/>
        <a:ext cx="7967537" cy="319654"/>
      </dsp:txXfrm>
    </dsp:sp>
    <dsp:sp modelId="{0EACDAAE-2734-4472-A894-980AFFAD4036}">
      <dsp:nvSpPr>
        <dsp:cNvPr id="0" name=""/>
        <dsp:cNvSpPr/>
      </dsp:nvSpPr>
      <dsp:spPr>
        <a:xfrm>
          <a:off x="0" y="1478576"/>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F233CD65-4D83-4FA4-BBF0-139E398BD0D0}">
      <dsp:nvSpPr>
        <dsp:cNvPr id="0" name=""/>
        <dsp:cNvSpPr/>
      </dsp:nvSpPr>
      <dsp:spPr>
        <a:xfrm>
          <a:off x="571580" y="1301456"/>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S" sz="1200" kern="1200">
              <a:latin typeface="Bell MT" panose="02020503060305020303" pitchFamily="18" charset="0"/>
            </a:rPr>
            <a:t>TC03/D Librería El Virrey | Sección Mi cuenta | Mis datos | Ingreso de 9 caracteres numéricos en el campo de Nro. De documento</a:t>
          </a:r>
          <a:endParaRPr lang="en-US" sz="1200" kern="1200" dirty="0">
            <a:latin typeface="Bell MT" panose="02020503060305020303" pitchFamily="18" charset="0"/>
          </a:endParaRPr>
        </a:p>
      </dsp:txBody>
      <dsp:txXfrm>
        <a:off x="588873" y="1318749"/>
        <a:ext cx="7967537" cy="319654"/>
      </dsp:txXfrm>
    </dsp:sp>
    <dsp:sp modelId="{631B48D5-6EDD-4493-B58A-4C0746D10C6D}">
      <dsp:nvSpPr>
        <dsp:cNvPr id="0" name=""/>
        <dsp:cNvSpPr/>
      </dsp:nvSpPr>
      <dsp:spPr>
        <a:xfrm>
          <a:off x="0" y="2022896"/>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CCFFE9D9-F206-4D9B-B42A-DDC2BC75344B}">
      <dsp:nvSpPr>
        <dsp:cNvPr id="0" name=""/>
        <dsp:cNvSpPr/>
      </dsp:nvSpPr>
      <dsp:spPr>
        <a:xfrm>
          <a:off x="571580" y="1845776"/>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C" sz="1200" kern="1200">
              <a:latin typeface="Bell MT" panose="02020503060305020303" pitchFamily="18" charset="0"/>
            </a:rPr>
            <a:t>TC04/D </a:t>
          </a:r>
          <a:r>
            <a:rPr lang="es-ES" sz="1200" kern="1200">
              <a:latin typeface="Bell MT" panose="02020503060305020303" pitchFamily="18" charset="0"/>
            </a:rPr>
            <a:t>Librería El Virrey | Sección carrito de compras | Código de descuento erróneo</a:t>
          </a:r>
          <a:endParaRPr lang="en-US" sz="1200" kern="1200" dirty="0">
            <a:latin typeface="Bell MT" panose="02020503060305020303" pitchFamily="18" charset="0"/>
          </a:endParaRPr>
        </a:p>
      </dsp:txBody>
      <dsp:txXfrm>
        <a:off x="588873" y="1863069"/>
        <a:ext cx="7967537" cy="319654"/>
      </dsp:txXfrm>
    </dsp:sp>
    <dsp:sp modelId="{4F7ACF8C-E1C6-46E6-9260-0E4004D54D87}">
      <dsp:nvSpPr>
        <dsp:cNvPr id="0" name=""/>
        <dsp:cNvSpPr/>
      </dsp:nvSpPr>
      <dsp:spPr>
        <a:xfrm>
          <a:off x="0" y="2567216"/>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1C6E71C2-3A33-4CEC-84F9-A71B618A2EDC}">
      <dsp:nvSpPr>
        <dsp:cNvPr id="0" name=""/>
        <dsp:cNvSpPr/>
      </dsp:nvSpPr>
      <dsp:spPr>
        <a:xfrm>
          <a:off x="571580" y="2390096"/>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C" sz="1200" kern="1200">
              <a:latin typeface="Bell MT" panose="02020503060305020303" pitchFamily="18" charset="0"/>
            </a:rPr>
            <a:t>TC05/D </a:t>
          </a:r>
          <a:r>
            <a:rPr lang="es-ES" sz="1200" kern="1200">
              <a:latin typeface="Bell MT" panose="02020503060305020303" pitchFamily="18" charset="0"/>
            </a:rPr>
            <a:t>Librería El Virrey | Sección carrito de compras | Conversor de Moneda de compra</a:t>
          </a:r>
          <a:endParaRPr lang="en-US" sz="1200" kern="1200" dirty="0">
            <a:latin typeface="Bell MT" panose="02020503060305020303" pitchFamily="18" charset="0"/>
          </a:endParaRPr>
        </a:p>
      </dsp:txBody>
      <dsp:txXfrm>
        <a:off x="588873" y="2407389"/>
        <a:ext cx="7967537" cy="319654"/>
      </dsp:txXfrm>
    </dsp:sp>
    <dsp:sp modelId="{397419E1-3371-40F8-B9A6-2B73CB8E1761}">
      <dsp:nvSpPr>
        <dsp:cNvPr id="0" name=""/>
        <dsp:cNvSpPr/>
      </dsp:nvSpPr>
      <dsp:spPr>
        <a:xfrm>
          <a:off x="0" y="3111536"/>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7D52DF35-EAAD-4F98-9E58-34E306954090}">
      <dsp:nvSpPr>
        <dsp:cNvPr id="0" name=""/>
        <dsp:cNvSpPr/>
      </dsp:nvSpPr>
      <dsp:spPr>
        <a:xfrm>
          <a:off x="571580" y="2934416"/>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C" sz="1200" kern="1200">
              <a:latin typeface="Bell MT" panose="02020503060305020303" pitchFamily="18" charset="0"/>
            </a:rPr>
            <a:t>TC06/D </a:t>
          </a:r>
          <a:r>
            <a:rPr lang="es-ES" sz="1200" kern="1200">
              <a:latin typeface="Bell MT" panose="02020503060305020303" pitchFamily="18" charset="0"/>
            </a:rPr>
            <a:t>Librería El Virrey | Sección carrito de compras | Campos vacíos para datos de facturación</a:t>
          </a:r>
          <a:endParaRPr lang="en-US" sz="1200" kern="1200" dirty="0">
            <a:latin typeface="Bell MT" panose="02020503060305020303" pitchFamily="18" charset="0"/>
          </a:endParaRPr>
        </a:p>
      </dsp:txBody>
      <dsp:txXfrm>
        <a:off x="588873" y="2951709"/>
        <a:ext cx="7967537" cy="319654"/>
      </dsp:txXfrm>
    </dsp:sp>
    <dsp:sp modelId="{E2CC390B-12C5-48ED-AC0B-1E450EEBB6C9}">
      <dsp:nvSpPr>
        <dsp:cNvPr id="0" name=""/>
        <dsp:cNvSpPr/>
      </dsp:nvSpPr>
      <dsp:spPr>
        <a:xfrm>
          <a:off x="0" y="3655856"/>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5BE46C9E-0BDA-4F35-B9BA-E1EC6EA23772}">
      <dsp:nvSpPr>
        <dsp:cNvPr id="0" name=""/>
        <dsp:cNvSpPr/>
      </dsp:nvSpPr>
      <dsp:spPr>
        <a:xfrm>
          <a:off x="571580" y="3478736"/>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C" sz="1200" kern="1200">
              <a:latin typeface="Bell MT" panose="02020503060305020303" pitchFamily="18" charset="0"/>
            </a:rPr>
            <a:t>TC07/D </a:t>
          </a:r>
          <a:r>
            <a:rPr lang="es-ES" sz="1200" kern="1200">
              <a:latin typeface="Bell MT" panose="02020503060305020303" pitchFamily="18" charset="0"/>
            </a:rPr>
            <a:t>Librería El Virrey | Sección Libros |Filtros de ordenamiento </a:t>
          </a:r>
          <a:endParaRPr lang="en-US" sz="1200" kern="1200" dirty="0">
            <a:latin typeface="Bell MT" panose="02020503060305020303" pitchFamily="18" charset="0"/>
          </a:endParaRPr>
        </a:p>
      </dsp:txBody>
      <dsp:txXfrm>
        <a:off x="588873" y="3496029"/>
        <a:ext cx="7967537" cy="319654"/>
      </dsp:txXfrm>
    </dsp:sp>
    <dsp:sp modelId="{5C9BE851-7AF7-480B-B767-F12499FA55E3}">
      <dsp:nvSpPr>
        <dsp:cNvPr id="0" name=""/>
        <dsp:cNvSpPr/>
      </dsp:nvSpPr>
      <dsp:spPr>
        <a:xfrm>
          <a:off x="0" y="4200176"/>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9EA673DF-0449-45E5-93DD-4ABFC1685620}">
      <dsp:nvSpPr>
        <dsp:cNvPr id="0" name=""/>
        <dsp:cNvSpPr/>
      </dsp:nvSpPr>
      <dsp:spPr>
        <a:xfrm>
          <a:off x="571580" y="4023056"/>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C" sz="1200" kern="1200">
              <a:latin typeface="Bell MT" panose="02020503060305020303" pitchFamily="18" charset="0"/>
            </a:rPr>
            <a:t>TC08/D </a:t>
          </a:r>
          <a:r>
            <a:rPr lang="es-ES" sz="1200" kern="1200">
              <a:latin typeface="Bell MT" panose="02020503060305020303" pitchFamily="18" charset="0"/>
            </a:rPr>
            <a:t>Librería El Virrey | Sección Libros |Filtro de rango de precios</a:t>
          </a:r>
          <a:endParaRPr lang="en-US" sz="1200" kern="1200" dirty="0">
            <a:latin typeface="Bell MT" panose="02020503060305020303" pitchFamily="18" charset="0"/>
          </a:endParaRPr>
        </a:p>
      </dsp:txBody>
      <dsp:txXfrm>
        <a:off x="588873" y="4040349"/>
        <a:ext cx="7967537" cy="319654"/>
      </dsp:txXfrm>
    </dsp:sp>
    <dsp:sp modelId="{0493FA76-47AF-488F-8BCE-AE7E209D1DD0}">
      <dsp:nvSpPr>
        <dsp:cNvPr id="0" name=""/>
        <dsp:cNvSpPr/>
      </dsp:nvSpPr>
      <dsp:spPr>
        <a:xfrm>
          <a:off x="0" y="4744496"/>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692B76E0-6262-41FC-B5B4-4830B1F995BA}">
      <dsp:nvSpPr>
        <dsp:cNvPr id="0" name=""/>
        <dsp:cNvSpPr/>
      </dsp:nvSpPr>
      <dsp:spPr>
        <a:xfrm>
          <a:off x="571580" y="4567376"/>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C" sz="1200" kern="1200">
              <a:latin typeface="Bell MT" panose="02020503060305020303" pitchFamily="18" charset="0"/>
            </a:rPr>
            <a:t>TC09/D </a:t>
          </a:r>
          <a:r>
            <a:rPr lang="es-ES" sz="1200" kern="1200">
              <a:latin typeface="Bell MT" panose="02020503060305020303" pitchFamily="18" charset="0"/>
            </a:rPr>
            <a:t>Librería El Virrey | Sección Libros |Buscador por categorías </a:t>
          </a:r>
          <a:endParaRPr lang="en-US" sz="1200" kern="1200" dirty="0">
            <a:latin typeface="Bell MT" panose="02020503060305020303" pitchFamily="18" charset="0"/>
          </a:endParaRPr>
        </a:p>
      </dsp:txBody>
      <dsp:txXfrm>
        <a:off x="588873" y="4584669"/>
        <a:ext cx="7967537" cy="319654"/>
      </dsp:txXfrm>
    </dsp:sp>
    <dsp:sp modelId="{34F2B232-ECAD-443D-A2FD-98958BA80459}">
      <dsp:nvSpPr>
        <dsp:cNvPr id="0" name=""/>
        <dsp:cNvSpPr/>
      </dsp:nvSpPr>
      <dsp:spPr>
        <a:xfrm>
          <a:off x="0" y="5288817"/>
          <a:ext cx="11431605" cy="302400"/>
        </a:xfrm>
        <a:prstGeom prst="rect">
          <a:avLst/>
        </a:prstGeom>
        <a:solidFill>
          <a:schemeClr val="accent1">
            <a:alpha val="90000"/>
            <a:tint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A8908719-69C5-49BD-896E-65D58EAF516E}">
      <dsp:nvSpPr>
        <dsp:cNvPr id="0" name=""/>
        <dsp:cNvSpPr/>
      </dsp:nvSpPr>
      <dsp:spPr>
        <a:xfrm>
          <a:off x="571580" y="5111697"/>
          <a:ext cx="8002123" cy="354240"/>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02461" tIns="0" rIns="302461" bIns="0" numCol="1" spcCol="1270" anchor="ctr" anchorCtr="0">
          <a:noAutofit/>
        </a:bodyPr>
        <a:lstStyle/>
        <a:p>
          <a:pPr marL="0" lvl="0" indent="0" algn="l" defTabSz="533400">
            <a:lnSpc>
              <a:spcPct val="90000"/>
            </a:lnSpc>
            <a:spcBef>
              <a:spcPct val="0"/>
            </a:spcBef>
            <a:spcAft>
              <a:spcPct val="35000"/>
            </a:spcAft>
            <a:buNone/>
          </a:pPr>
          <a:r>
            <a:rPr lang="es-ES" sz="1200" kern="1200" dirty="0">
              <a:latin typeface="Bell MT" panose="02020503060305020303" pitchFamily="18" charset="0"/>
            </a:rPr>
            <a:t>TC10/D Librería El Virrey | Sección Links de redes sociales</a:t>
          </a:r>
          <a:endParaRPr lang="en-US" sz="1200" kern="1200" dirty="0">
            <a:latin typeface="Bell MT" panose="02020503060305020303" pitchFamily="18" charset="0"/>
          </a:endParaRPr>
        </a:p>
      </dsp:txBody>
      <dsp:txXfrm>
        <a:off x="588873" y="5128990"/>
        <a:ext cx="7967537" cy="3196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93EA93-9889-4093-93EC-8FD9A9FFD1AA}">
      <dsp:nvSpPr>
        <dsp:cNvPr id="0" name=""/>
        <dsp:cNvSpPr/>
      </dsp:nvSpPr>
      <dsp:spPr>
        <a:xfrm>
          <a:off x="1136" y="1380149"/>
          <a:ext cx="4430613" cy="2658367"/>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C" sz="1800" b="1" kern="1200" dirty="0">
              <a:solidFill>
                <a:schemeClr val="tx1"/>
              </a:solidFill>
              <a:latin typeface="Bell MT" panose="02020503060305020303" pitchFamily="18" charset="0"/>
            </a:rPr>
            <a:t>EL VIRREY-PÁGINA PRINCIPAL-ERROR EN LOGO DE LA PÁGINA</a:t>
          </a:r>
          <a:endParaRPr lang="en-US" sz="1800" kern="1200" dirty="0">
            <a:solidFill>
              <a:schemeClr val="tx1"/>
            </a:solidFill>
            <a:latin typeface="Bell MT" panose="02020503060305020303" pitchFamily="18" charset="0"/>
          </a:endParaRPr>
        </a:p>
      </dsp:txBody>
      <dsp:txXfrm>
        <a:off x="1136" y="1380149"/>
        <a:ext cx="4430613" cy="2658367"/>
      </dsp:txXfrm>
    </dsp:sp>
    <dsp:sp modelId="{051529D2-0D5F-4EF8-BFC3-3FDAE10B6851}">
      <dsp:nvSpPr>
        <dsp:cNvPr id="0" name=""/>
        <dsp:cNvSpPr/>
      </dsp:nvSpPr>
      <dsp:spPr>
        <a:xfrm>
          <a:off x="4874810" y="1380149"/>
          <a:ext cx="4430613" cy="2658367"/>
        </a:xfrm>
        <a:prstGeom prst="rect">
          <a:avLst/>
        </a:prstGeom>
        <a:gradFill rotWithShape="0">
          <a:gsLst>
            <a:gs pos="0">
              <a:schemeClr val="accent3">
                <a:hueOff val="-56040"/>
                <a:satOff val="-50806"/>
                <a:lumOff val="7844"/>
                <a:alphaOff val="0"/>
                <a:satMod val="103000"/>
                <a:lumMod val="102000"/>
                <a:tint val="94000"/>
              </a:schemeClr>
            </a:gs>
            <a:gs pos="50000">
              <a:schemeClr val="accent3">
                <a:hueOff val="-56040"/>
                <a:satOff val="-50806"/>
                <a:lumOff val="7844"/>
                <a:alphaOff val="0"/>
                <a:satMod val="110000"/>
                <a:lumMod val="100000"/>
                <a:shade val="100000"/>
              </a:schemeClr>
            </a:gs>
            <a:gs pos="100000">
              <a:schemeClr val="accent3">
                <a:hueOff val="-56040"/>
                <a:satOff val="-50806"/>
                <a:lumOff val="784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C" sz="1800" b="1" kern="1200" dirty="0">
              <a:solidFill>
                <a:schemeClr val="tx1"/>
              </a:solidFill>
              <a:latin typeface="Bell MT" panose="02020503060305020303" pitchFamily="18" charset="0"/>
            </a:rPr>
            <a:t>EL VIRREY-PÁGINA PRINCIPAL-SECCIÓN MI CUENTA- ERROR EN BARRA DE MENÚ</a:t>
          </a:r>
          <a:endParaRPr lang="en-US" sz="1800" kern="1200" dirty="0">
            <a:solidFill>
              <a:schemeClr val="tx1"/>
            </a:solidFill>
            <a:latin typeface="Bell MT" panose="02020503060305020303" pitchFamily="18" charset="0"/>
          </a:endParaRPr>
        </a:p>
      </dsp:txBody>
      <dsp:txXfrm>
        <a:off x="4874810" y="1380149"/>
        <a:ext cx="4430613" cy="2658367"/>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webp>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D7D9EE-8D25-4073-ACEB-527E89EB8D54}" type="datetimeFigureOut">
              <a:rPr lang="en-US" smtClean="0"/>
              <a:t>12/4/2022</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3A1EB5-9EA6-448C-9B50-C831C16E9C71}" type="slidenum">
              <a:rPr lang="en-US" smtClean="0"/>
              <a:t>‹Nº›</a:t>
            </a:fld>
            <a:endParaRPr lang="en-US"/>
          </a:p>
        </p:txBody>
      </p:sp>
    </p:spTree>
    <p:extLst>
      <p:ext uri="{BB962C8B-B14F-4D97-AF65-F5344CB8AC3E}">
        <p14:creationId xmlns:p14="http://schemas.microsoft.com/office/powerpoint/2010/main" val="409826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0075DD-1982-9209-3EDC-C78F81FC68A9}"/>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ítulo 2">
            <a:extLst>
              <a:ext uri="{FF2B5EF4-FFF2-40B4-BE49-F238E27FC236}">
                <a16:creationId xmlns:a16="http://schemas.microsoft.com/office/drawing/2014/main" id="{0F8947EA-64EB-FC71-CA82-5A778575D5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a:p>
        </p:txBody>
      </p:sp>
      <p:sp>
        <p:nvSpPr>
          <p:cNvPr id="4" name="Marcador de fecha 3">
            <a:extLst>
              <a:ext uri="{FF2B5EF4-FFF2-40B4-BE49-F238E27FC236}">
                <a16:creationId xmlns:a16="http://schemas.microsoft.com/office/drawing/2014/main" id="{093A6997-19E3-223E-E94C-5A96732A1AC1}"/>
              </a:ext>
            </a:extLst>
          </p:cNvPr>
          <p:cNvSpPr>
            <a:spLocks noGrp="1"/>
          </p:cNvSpPr>
          <p:nvPr>
            <p:ph type="dt" sz="half" idx="10"/>
          </p:nvPr>
        </p:nvSpPr>
        <p:spPr/>
        <p:txBody>
          <a:bodyPr/>
          <a:lstStyle/>
          <a:p>
            <a:fld id="{C08B4A82-6E03-4BED-9FDD-196426B23B9C}" type="datetime1">
              <a:rPr lang="en-US" smtClean="0"/>
              <a:t>12/4/2022</a:t>
            </a:fld>
            <a:endParaRPr lang="en-US"/>
          </a:p>
        </p:txBody>
      </p:sp>
      <p:sp>
        <p:nvSpPr>
          <p:cNvPr id="5" name="Marcador de pie de página 4">
            <a:extLst>
              <a:ext uri="{FF2B5EF4-FFF2-40B4-BE49-F238E27FC236}">
                <a16:creationId xmlns:a16="http://schemas.microsoft.com/office/drawing/2014/main" id="{C9263C88-A924-B844-9421-4AB729E9734D}"/>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4DECB888-8DE0-8D65-65FA-1EC1DD77E1F0}"/>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2815449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2ED22E-A869-7A64-259E-C4CFA11FE96C}"/>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0372258B-D97C-EB35-D153-099128B74619}"/>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003753FB-4F47-2298-EA2A-C5769D4FD214}"/>
              </a:ext>
            </a:extLst>
          </p:cNvPr>
          <p:cNvSpPr>
            <a:spLocks noGrp="1"/>
          </p:cNvSpPr>
          <p:nvPr>
            <p:ph type="dt" sz="half" idx="10"/>
          </p:nvPr>
        </p:nvSpPr>
        <p:spPr/>
        <p:txBody>
          <a:bodyPr/>
          <a:lstStyle/>
          <a:p>
            <a:fld id="{E5B0C2FD-C88F-4315-98C3-FC0DCBABEC8A}" type="datetime1">
              <a:rPr lang="en-US" smtClean="0"/>
              <a:t>12/4/2022</a:t>
            </a:fld>
            <a:endParaRPr lang="en-US"/>
          </a:p>
        </p:txBody>
      </p:sp>
      <p:sp>
        <p:nvSpPr>
          <p:cNvPr id="5" name="Marcador de pie de página 4">
            <a:extLst>
              <a:ext uri="{FF2B5EF4-FFF2-40B4-BE49-F238E27FC236}">
                <a16:creationId xmlns:a16="http://schemas.microsoft.com/office/drawing/2014/main" id="{E187ABE2-AC78-1403-802F-DEA0AF2B3221}"/>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4010139D-79D4-6E58-0D1D-8D53C6996C13}"/>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25661502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181F3EB5-B86E-1CFD-60E2-24E1C7864C9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8B4B9A03-9EDE-0EE3-6E57-8968A88076BA}"/>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219448A6-2FEA-7636-9935-D148C7464372}"/>
              </a:ext>
            </a:extLst>
          </p:cNvPr>
          <p:cNvSpPr>
            <a:spLocks noGrp="1"/>
          </p:cNvSpPr>
          <p:nvPr>
            <p:ph type="dt" sz="half" idx="10"/>
          </p:nvPr>
        </p:nvSpPr>
        <p:spPr/>
        <p:txBody>
          <a:bodyPr/>
          <a:lstStyle/>
          <a:p>
            <a:fld id="{F417B2F0-55F9-45D7-A94E-BDE0EC8CBC6E}" type="datetime1">
              <a:rPr lang="en-US" smtClean="0"/>
              <a:t>12/4/2022</a:t>
            </a:fld>
            <a:endParaRPr lang="en-US"/>
          </a:p>
        </p:txBody>
      </p:sp>
      <p:sp>
        <p:nvSpPr>
          <p:cNvPr id="5" name="Marcador de pie de página 4">
            <a:extLst>
              <a:ext uri="{FF2B5EF4-FFF2-40B4-BE49-F238E27FC236}">
                <a16:creationId xmlns:a16="http://schemas.microsoft.com/office/drawing/2014/main" id="{DFC97A12-DFAC-A2A0-844B-F3294A989A4E}"/>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B7E7B729-EBC1-DA36-974E-3CC29814876E}"/>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9515802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7A77DD-C195-5723-154B-6893F015F5DE}"/>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6B5292F3-FEA2-3BDF-AA0D-C06D4C19CE2E}"/>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1CE262C2-8097-62E7-0703-88414A04F12A}"/>
              </a:ext>
            </a:extLst>
          </p:cNvPr>
          <p:cNvSpPr>
            <a:spLocks noGrp="1"/>
          </p:cNvSpPr>
          <p:nvPr>
            <p:ph type="dt" sz="half" idx="10"/>
          </p:nvPr>
        </p:nvSpPr>
        <p:spPr/>
        <p:txBody>
          <a:bodyPr/>
          <a:lstStyle/>
          <a:p>
            <a:fld id="{E711FB75-E4A8-4673-AB59-F378BECFABF2}" type="datetime1">
              <a:rPr lang="en-US" smtClean="0"/>
              <a:t>12/4/2022</a:t>
            </a:fld>
            <a:endParaRPr lang="en-US"/>
          </a:p>
        </p:txBody>
      </p:sp>
      <p:sp>
        <p:nvSpPr>
          <p:cNvPr id="5" name="Marcador de pie de página 4">
            <a:extLst>
              <a:ext uri="{FF2B5EF4-FFF2-40B4-BE49-F238E27FC236}">
                <a16:creationId xmlns:a16="http://schemas.microsoft.com/office/drawing/2014/main" id="{5DF7E1EF-8477-714A-BB42-5719AFD64B90}"/>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D2005E2E-0359-C145-80A9-970383030599}"/>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10305416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28C799-F21A-4957-50ED-C5C3B13FB2B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4925BB38-030A-43A6-8383-D7D2698226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9F734BC-DE47-0D10-A924-7537E6F3D184}"/>
              </a:ext>
            </a:extLst>
          </p:cNvPr>
          <p:cNvSpPr>
            <a:spLocks noGrp="1"/>
          </p:cNvSpPr>
          <p:nvPr>
            <p:ph type="dt" sz="half" idx="10"/>
          </p:nvPr>
        </p:nvSpPr>
        <p:spPr/>
        <p:txBody>
          <a:bodyPr/>
          <a:lstStyle/>
          <a:p>
            <a:fld id="{ED9B0DF6-C6FF-4C95-BD91-3C5C514F7455}" type="datetime1">
              <a:rPr lang="en-US" smtClean="0"/>
              <a:t>12/4/2022</a:t>
            </a:fld>
            <a:endParaRPr lang="en-US"/>
          </a:p>
        </p:txBody>
      </p:sp>
      <p:sp>
        <p:nvSpPr>
          <p:cNvPr id="5" name="Marcador de pie de página 4">
            <a:extLst>
              <a:ext uri="{FF2B5EF4-FFF2-40B4-BE49-F238E27FC236}">
                <a16:creationId xmlns:a16="http://schemas.microsoft.com/office/drawing/2014/main" id="{AA13F216-5D6A-81A5-D361-32A0F262EC70}"/>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AB7CE9EA-3FFE-5B82-9118-188AC102C39D}"/>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24797298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F3A8B3-1A79-6EFD-A512-32C84F9EFCE0}"/>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96ACA477-06F1-A534-4CF7-5E1301A0E140}"/>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contenido 3">
            <a:extLst>
              <a:ext uri="{FF2B5EF4-FFF2-40B4-BE49-F238E27FC236}">
                <a16:creationId xmlns:a16="http://schemas.microsoft.com/office/drawing/2014/main" id="{EEF47655-AC65-EEDD-1FF6-65FC9C3BEA08}"/>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fecha 4">
            <a:extLst>
              <a:ext uri="{FF2B5EF4-FFF2-40B4-BE49-F238E27FC236}">
                <a16:creationId xmlns:a16="http://schemas.microsoft.com/office/drawing/2014/main" id="{C9B497EC-2DE7-EA3C-388E-4ED5B691A12C}"/>
              </a:ext>
            </a:extLst>
          </p:cNvPr>
          <p:cNvSpPr>
            <a:spLocks noGrp="1"/>
          </p:cNvSpPr>
          <p:nvPr>
            <p:ph type="dt" sz="half" idx="10"/>
          </p:nvPr>
        </p:nvSpPr>
        <p:spPr/>
        <p:txBody>
          <a:bodyPr/>
          <a:lstStyle/>
          <a:p>
            <a:fld id="{5F4C93D8-E0AB-4076-A019-0E41AD8FB7D8}" type="datetime1">
              <a:rPr lang="en-US" smtClean="0"/>
              <a:t>12/4/2022</a:t>
            </a:fld>
            <a:endParaRPr lang="en-US"/>
          </a:p>
        </p:txBody>
      </p:sp>
      <p:sp>
        <p:nvSpPr>
          <p:cNvPr id="6" name="Marcador de pie de página 5">
            <a:extLst>
              <a:ext uri="{FF2B5EF4-FFF2-40B4-BE49-F238E27FC236}">
                <a16:creationId xmlns:a16="http://schemas.microsoft.com/office/drawing/2014/main" id="{A97F646E-CE16-C1D2-8897-28B3ACE1E462}"/>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B21044E2-B1B5-2FCE-800B-5F26760E6804}"/>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4021178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73972D-E558-6D17-9D0A-733B951AFC1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19B4D5ED-4223-BD94-7757-80ED27A587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29ED05C3-70F6-DD42-8B42-7DF236B3846F}"/>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texto 4">
            <a:extLst>
              <a:ext uri="{FF2B5EF4-FFF2-40B4-BE49-F238E27FC236}">
                <a16:creationId xmlns:a16="http://schemas.microsoft.com/office/drawing/2014/main" id="{D1726B94-4DB5-111D-1C10-D5F2DE9312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98569149-A808-BE26-7A5C-1725AAC58081}"/>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a:extLst>
              <a:ext uri="{FF2B5EF4-FFF2-40B4-BE49-F238E27FC236}">
                <a16:creationId xmlns:a16="http://schemas.microsoft.com/office/drawing/2014/main" id="{1963FCF2-1FB2-BC42-74BE-0E44641731BB}"/>
              </a:ext>
            </a:extLst>
          </p:cNvPr>
          <p:cNvSpPr>
            <a:spLocks noGrp="1"/>
          </p:cNvSpPr>
          <p:nvPr>
            <p:ph type="dt" sz="half" idx="10"/>
          </p:nvPr>
        </p:nvSpPr>
        <p:spPr/>
        <p:txBody>
          <a:bodyPr/>
          <a:lstStyle/>
          <a:p>
            <a:fld id="{556A0295-D743-4A21-B77C-DBF60E36DF4B}" type="datetime1">
              <a:rPr lang="en-US" smtClean="0"/>
              <a:t>12/4/2022</a:t>
            </a:fld>
            <a:endParaRPr lang="en-US"/>
          </a:p>
        </p:txBody>
      </p:sp>
      <p:sp>
        <p:nvSpPr>
          <p:cNvPr id="8" name="Marcador de pie de página 7">
            <a:extLst>
              <a:ext uri="{FF2B5EF4-FFF2-40B4-BE49-F238E27FC236}">
                <a16:creationId xmlns:a16="http://schemas.microsoft.com/office/drawing/2014/main" id="{CC29CCA6-8F7C-96CC-36BF-F5D8391DCA9E}"/>
              </a:ext>
            </a:extLst>
          </p:cNvPr>
          <p:cNvSpPr>
            <a:spLocks noGrp="1"/>
          </p:cNvSpPr>
          <p:nvPr>
            <p:ph type="ftr" sz="quarter" idx="11"/>
          </p:nvPr>
        </p:nvSpPr>
        <p:spPr/>
        <p:txBody>
          <a:bodyPr/>
          <a:lstStyle/>
          <a:p>
            <a:endParaRPr lang="en-US"/>
          </a:p>
        </p:txBody>
      </p:sp>
      <p:sp>
        <p:nvSpPr>
          <p:cNvPr id="9" name="Marcador de número de diapositiva 8">
            <a:extLst>
              <a:ext uri="{FF2B5EF4-FFF2-40B4-BE49-F238E27FC236}">
                <a16:creationId xmlns:a16="http://schemas.microsoft.com/office/drawing/2014/main" id="{17593D1A-5652-F140-EBBB-71F1A9ED719B}"/>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10327602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1A84AD-F2C8-8E2D-6796-F03B92DB47D9}"/>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fecha 2">
            <a:extLst>
              <a:ext uri="{FF2B5EF4-FFF2-40B4-BE49-F238E27FC236}">
                <a16:creationId xmlns:a16="http://schemas.microsoft.com/office/drawing/2014/main" id="{623ADB93-D620-2558-C4C5-2E709DB95A68}"/>
              </a:ext>
            </a:extLst>
          </p:cNvPr>
          <p:cNvSpPr>
            <a:spLocks noGrp="1"/>
          </p:cNvSpPr>
          <p:nvPr>
            <p:ph type="dt" sz="half" idx="10"/>
          </p:nvPr>
        </p:nvSpPr>
        <p:spPr/>
        <p:txBody>
          <a:bodyPr/>
          <a:lstStyle/>
          <a:p>
            <a:fld id="{7C0F73DC-7F01-42AD-B6D9-1F0471DE2C00}" type="datetime1">
              <a:rPr lang="en-US" smtClean="0"/>
              <a:t>12/4/2022</a:t>
            </a:fld>
            <a:endParaRPr lang="en-US"/>
          </a:p>
        </p:txBody>
      </p:sp>
      <p:sp>
        <p:nvSpPr>
          <p:cNvPr id="4" name="Marcador de pie de página 3">
            <a:extLst>
              <a:ext uri="{FF2B5EF4-FFF2-40B4-BE49-F238E27FC236}">
                <a16:creationId xmlns:a16="http://schemas.microsoft.com/office/drawing/2014/main" id="{EBEAD3BB-49F9-E4C7-29E1-14D1FF40F755}"/>
              </a:ext>
            </a:extLst>
          </p:cNvPr>
          <p:cNvSpPr>
            <a:spLocks noGrp="1"/>
          </p:cNvSpPr>
          <p:nvPr>
            <p:ph type="ftr" sz="quarter" idx="11"/>
          </p:nvPr>
        </p:nvSpPr>
        <p:spPr/>
        <p:txBody>
          <a:bodyPr/>
          <a:lstStyle/>
          <a:p>
            <a:endParaRPr lang="en-US"/>
          </a:p>
        </p:txBody>
      </p:sp>
      <p:sp>
        <p:nvSpPr>
          <p:cNvPr id="5" name="Marcador de número de diapositiva 4">
            <a:extLst>
              <a:ext uri="{FF2B5EF4-FFF2-40B4-BE49-F238E27FC236}">
                <a16:creationId xmlns:a16="http://schemas.microsoft.com/office/drawing/2014/main" id="{8F727CF4-C2F5-84B4-4B63-2FDB6302181D}"/>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11409316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CA48681F-33C2-9551-79A4-D1C5AA4F0C6B}"/>
              </a:ext>
            </a:extLst>
          </p:cNvPr>
          <p:cNvSpPr>
            <a:spLocks noGrp="1"/>
          </p:cNvSpPr>
          <p:nvPr>
            <p:ph type="dt" sz="half" idx="10"/>
          </p:nvPr>
        </p:nvSpPr>
        <p:spPr/>
        <p:txBody>
          <a:bodyPr/>
          <a:lstStyle/>
          <a:p>
            <a:fld id="{06EDD11E-1576-4FC6-B5FE-B787368F0873}" type="datetime1">
              <a:rPr lang="en-US" smtClean="0"/>
              <a:t>12/4/2022</a:t>
            </a:fld>
            <a:endParaRPr lang="en-US"/>
          </a:p>
        </p:txBody>
      </p:sp>
      <p:sp>
        <p:nvSpPr>
          <p:cNvPr id="3" name="Marcador de pie de página 2">
            <a:extLst>
              <a:ext uri="{FF2B5EF4-FFF2-40B4-BE49-F238E27FC236}">
                <a16:creationId xmlns:a16="http://schemas.microsoft.com/office/drawing/2014/main" id="{5BB3A7E8-CAE4-F697-B32D-5B95AC9AAC09}"/>
              </a:ext>
            </a:extLst>
          </p:cNvPr>
          <p:cNvSpPr>
            <a:spLocks noGrp="1"/>
          </p:cNvSpPr>
          <p:nvPr>
            <p:ph type="ftr" sz="quarter" idx="11"/>
          </p:nvPr>
        </p:nvSpPr>
        <p:spPr/>
        <p:txBody>
          <a:bodyPr/>
          <a:lstStyle/>
          <a:p>
            <a:endParaRPr lang="en-US"/>
          </a:p>
        </p:txBody>
      </p:sp>
      <p:sp>
        <p:nvSpPr>
          <p:cNvPr id="4" name="Marcador de número de diapositiva 3">
            <a:extLst>
              <a:ext uri="{FF2B5EF4-FFF2-40B4-BE49-F238E27FC236}">
                <a16:creationId xmlns:a16="http://schemas.microsoft.com/office/drawing/2014/main" id="{DCE2C393-336F-07D3-5AC2-16B2DA51E54E}"/>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29870589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454FA9E-7611-2645-8911-2906DFD51CF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860CD898-ABDE-D1F8-5548-93AF67C1FD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a:extLst>
              <a:ext uri="{FF2B5EF4-FFF2-40B4-BE49-F238E27FC236}">
                <a16:creationId xmlns:a16="http://schemas.microsoft.com/office/drawing/2014/main" id="{FB7CEB82-E8EB-F1E2-F196-DAE949F8DF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D3EDE7F-66D2-9891-BBB4-F6C9A2CA34ED}"/>
              </a:ext>
            </a:extLst>
          </p:cNvPr>
          <p:cNvSpPr>
            <a:spLocks noGrp="1"/>
          </p:cNvSpPr>
          <p:nvPr>
            <p:ph type="dt" sz="half" idx="10"/>
          </p:nvPr>
        </p:nvSpPr>
        <p:spPr/>
        <p:txBody>
          <a:bodyPr/>
          <a:lstStyle/>
          <a:p>
            <a:fld id="{18AD81BD-A96C-416A-85C3-4BDB48F6ACA9}" type="datetime1">
              <a:rPr lang="en-US" smtClean="0"/>
              <a:t>12/4/2022</a:t>
            </a:fld>
            <a:endParaRPr lang="en-US"/>
          </a:p>
        </p:txBody>
      </p:sp>
      <p:sp>
        <p:nvSpPr>
          <p:cNvPr id="6" name="Marcador de pie de página 5">
            <a:extLst>
              <a:ext uri="{FF2B5EF4-FFF2-40B4-BE49-F238E27FC236}">
                <a16:creationId xmlns:a16="http://schemas.microsoft.com/office/drawing/2014/main" id="{79429E3D-B216-F665-E5FD-D91510A3E232}"/>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DB6C4C79-5600-9E62-4481-CCDC2A7D7471}"/>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22952317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58D900-8CF7-1BB3-1347-A4CBF5928D1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a:extLst>
              <a:ext uri="{FF2B5EF4-FFF2-40B4-BE49-F238E27FC236}">
                <a16:creationId xmlns:a16="http://schemas.microsoft.com/office/drawing/2014/main" id="{58A6ABDD-D611-5C07-B840-4B992B6CED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a:extLst>
              <a:ext uri="{FF2B5EF4-FFF2-40B4-BE49-F238E27FC236}">
                <a16:creationId xmlns:a16="http://schemas.microsoft.com/office/drawing/2014/main" id="{D01639C7-E179-4BF4-59AE-6FDBED04A1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54E25B6-492F-B9DF-E043-425FAB3355E3}"/>
              </a:ext>
            </a:extLst>
          </p:cNvPr>
          <p:cNvSpPr>
            <a:spLocks noGrp="1"/>
          </p:cNvSpPr>
          <p:nvPr>
            <p:ph type="dt" sz="half" idx="10"/>
          </p:nvPr>
        </p:nvSpPr>
        <p:spPr/>
        <p:txBody>
          <a:bodyPr/>
          <a:lstStyle/>
          <a:p>
            <a:fld id="{F734E4B5-F348-42F4-925C-D8442125CA6A}" type="datetime1">
              <a:rPr lang="en-US" smtClean="0"/>
              <a:t>12/4/2022</a:t>
            </a:fld>
            <a:endParaRPr lang="en-US"/>
          </a:p>
        </p:txBody>
      </p:sp>
      <p:sp>
        <p:nvSpPr>
          <p:cNvPr id="6" name="Marcador de pie de página 5">
            <a:extLst>
              <a:ext uri="{FF2B5EF4-FFF2-40B4-BE49-F238E27FC236}">
                <a16:creationId xmlns:a16="http://schemas.microsoft.com/office/drawing/2014/main" id="{5E967966-D111-B794-A232-FA5402FC1F92}"/>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27EFD3B7-6126-1B02-4C1D-E7E85ECC0F04}"/>
              </a:ext>
            </a:extLst>
          </p:cNvPr>
          <p:cNvSpPr>
            <a:spLocks noGrp="1"/>
          </p:cNvSpPr>
          <p:nvPr>
            <p:ph type="sldNum" sz="quarter" idx="12"/>
          </p:nvPr>
        </p:nvSpPr>
        <p:spPr/>
        <p:txBody>
          <a:bodyPr/>
          <a:lstStyle/>
          <a:p>
            <a:fld id="{936CC5CD-9F59-4D35-BC01-D43B8D787C76}" type="slidenum">
              <a:rPr lang="en-US" smtClean="0"/>
              <a:t>‹Nº›</a:t>
            </a:fld>
            <a:endParaRPr lang="en-US"/>
          </a:p>
        </p:txBody>
      </p:sp>
    </p:spTree>
    <p:extLst>
      <p:ext uri="{BB962C8B-B14F-4D97-AF65-F5344CB8AC3E}">
        <p14:creationId xmlns:p14="http://schemas.microsoft.com/office/powerpoint/2010/main" val="38757684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BE6AAF25-C301-750A-2982-4A29291ACA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C321A090-02A9-64C2-5AFC-AA6902B089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EAA1C1F4-057A-BD97-C5DD-4FAB9D679C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6B592C-1BB5-4089-852D-57A6A33FC92F}" type="datetime1">
              <a:rPr lang="en-US" smtClean="0"/>
              <a:t>12/4/2022</a:t>
            </a:fld>
            <a:endParaRPr lang="en-US"/>
          </a:p>
        </p:txBody>
      </p:sp>
      <p:sp>
        <p:nvSpPr>
          <p:cNvPr id="5" name="Marcador de pie de página 4">
            <a:extLst>
              <a:ext uri="{FF2B5EF4-FFF2-40B4-BE49-F238E27FC236}">
                <a16:creationId xmlns:a16="http://schemas.microsoft.com/office/drawing/2014/main" id="{D45B7721-C413-A785-388D-B6A4021359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a:extLst>
              <a:ext uri="{FF2B5EF4-FFF2-40B4-BE49-F238E27FC236}">
                <a16:creationId xmlns:a16="http://schemas.microsoft.com/office/drawing/2014/main" id="{0364F360-8042-20D3-CD8F-C2EDA54878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6CC5CD-9F59-4D35-BC01-D43B8D787C76}" type="slidenum">
              <a:rPr lang="en-US" smtClean="0"/>
              <a:t>‹Nº›</a:t>
            </a:fld>
            <a:endParaRPr lang="en-US"/>
          </a:p>
        </p:txBody>
      </p:sp>
    </p:spTree>
    <p:extLst>
      <p:ext uri="{BB962C8B-B14F-4D97-AF65-F5344CB8AC3E}">
        <p14:creationId xmlns:p14="http://schemas.microsoft.com/office/powerpoint/2010/main" val="106100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hyperlink" Target="https://docs.google.com/document/d/1NPJn36JecnyzaLaWB8MIXuLy421ohzyJ/edit?usp=sharing&amp;ouid=104322774543793094710&amp;rtpof=true&amp;sd=true" TargetMode="External"/><Relationship Id="rId3" Type="http://schemas.openxmlformats.org/officeDocument/2006/relationships/diagramLayout" Target="../diagrams/layout2.xml"/><Relationship Id="rId7" Type="http://schemas.openxmlformats.org/officeDocument/2006/relationships/image" Target="../media/image2.png"/><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webp"/><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1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chart" Target="../charts/char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 Id="rId4" Type="http://schemas.microsoft.com/office/2007/relationships/hdphoto" Target="../media/hdphoto5.wdp"/></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trello.com/b/x6furkJj/coder-house-clases" TargetMode="Externa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libreriaelvirrey.com.uy/"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7.xml"/><Relationship Id="rId5" Type="http://schemas.microsoft.com/office/2007/relationships/hdphoto" Target="../media/hdphoto4.wdp"/><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hyperlink" Target="https://docs.google.com/spreadsheets/d/1qYdV3m8s0880PMWkAwEWv8C1FjXkwk49/edit?usp=sharing&amp;ouid=104322774543793094710&amp;rtpof=true&amp;sd=true" TargetMode="External"/><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F0A1741C-816E-CC7C-F2B1-6BE12767BB2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33000"/>
                    </a14:imgEffect>
                  </a14:imgLayer>
                </a14:imgProps>
              </a:ext>
              <a:ext uri="{28A0092B-C50C-407E-A947-70E740481C1C}">
                <a14:useLocalDpi xmlns:a14="http://schemas.microsoft.com/office/drawing/2010/main" val="0"/>
              </a:ext>
            </a:extLst>
          </a:blip>
          <a:stretch>
            <a:fillRect/>
          </a:stretch>
        </p:blipFill>
        <p:spPr>
          <a:xfrm>
            <a:off x="4341836" y="107594"/>
            <a:ext cx="7850164" cy="1085939"/>
          </a:xfrm>
          <a:prstGeom prst="rect">
            <a:avLst/>
          </a:prstGeom>
        </p:spPr>
      </p:pic>
      <p:sp>
        <p:nvSpPr>
          <p:cNvPr id="12" name="Rectángulo 11">
            <a:extLst>
              <a:ext uri="{FF2B5EF4-FFF2-40B4-BE49-F238E27FC236}">
                <a16:creationId xmlns:a16="http://schemas.microsoft.com/office/drawing/2014/main" id="{2D4827B7-1DD1-81ED-F3C4-918CCC49278F}"/>
              </a:ext>
            </a:extLst>
          </p:cNvPr>
          <p:cNvSpPr/>
          <p:nvPr/>
        </p:nvSpPr>
        <p:spPr>
          <a:xfrm>
            <a:off x="2283065" y="2290343"/>
            <a:ext cx="7625870" cy="2585323"/>
          </a:xfrm>
          <a:prstGeom prst="rect">
            <a:avLst/>
          </a:prstGeom>
          <a:noFill/>
        </p:spPr>
        <p:txBody>
          <a:bodyPr wrap="none" lIns="91440" tIns="45720" rIns="91440" bIns="45720">
            <a:spAutoFit/>
          </a:bodyPr>
          <a:lstStyle/>
          <a:p>
            <a:pPr algn="ctr"/>
            <a:r>
              <a:rPr lang="es-ES" sz="5400" b="0" cap="none" spc="0" dirty="0">
                <a:ln w="0"/>
                <a:solidFill>
                  <a:schemeClr val="accent2">
                    <a:lumMod val="75000"/>
                  </a:schemeClr>
                </a:solidFill>
                <a:effectLst>
                  <a:outerShdw blurRad="38100" dist="19050" dir="2700000" algn="tl" rotWithShape="0">
                    <a:schemeClr val="dk1">
                      <a:alpha val="40000"/>
                    </a:schemeClr>
                  </a:outerShdw>
                </a:effectLst>
                <a:latin typeface="Bell MT" panose="02020503060305020303" pitchFamily="18" charset="0"/>
              </a:rPr>
              <a:t>PROYECTO FINAL</a:t>
            </a:r>
          </a:p>
          <a:p>
            <a:pPr algn="ctr"/>
            <a:r>
              <a:rPr lang="es-ES" sz="5400" dirty="0">
                <a:ln w="0"/>
                <a:solidFill>
                  <a:schemeClr val="accent2">
                    <a:lumMod val="75000"/>
                  </a:schemeClr>
                </a:solidFill>
                <a:effectLst>
                  <a:outerShdw blurRad="38100" dist="19050" dir="2700000" algn="tl" rotWithShape="0">
                    <a:schemeClr val="dk1">
                      <a:alpha val="40000"/>
                    </a:schemeClr>
                  </a:outerShdw>
                </a:effectLst>
                <a:latin typeface="Bell MT" panose="02020503060305020303" pitchFamily="18" charset="0"/>
              </a:rPr>
              <a:t>TESTING QA MANUAL</a:t>
            </a:r>
          </a:p>
          <a:p>
            <a:pPr algn="ctr"/>
            <a:r>
              <a:rPr lang="es-ES" sz="5400" b="0" cap="none" spc="0" dirty="0">
                <a:ln w="0"/>
                <a:solidFill>
                  <a:schemeClr val="accent2">
                    <a:lumMod val="75000"/>
                  </a:schemeClr>
                </a:solidFill>
                <a:effectLst>
                  <a:outerShdw blurRad="38100" dist="19050" dir="2700000" algn="tl" rotWithShape="0">
                    <a:schemeClr val="dk1">
                      <a:alpha val="40000"/>
                    </a:schemeClr>
                  </a:outerShdw>
                </a:effectLst>
                <a:latin typeface="Bell MT" panose="02020503060305020303" pitchFamily="18" charset="0"/>
              </a:rPr>
              <a:t>COMISION 35075</a:t>
            </a:r>
          </a:p>
        </p:txBody>
      </p:sp>
      <p:sp>
        <p:nvSpPr>
          <p:cNvPr id="13" name="Rectángulo 12">
            <a:extLst>
              <a:ext uri="{FF2B5EF4-FFF2-40B4-BE49-F238E27FC236}">
                <a16:creationId xmlns:a16="http://schemas.microsoft.com/office/drawing/2014/main" id="{595DD7C2-FC75-CF8E-92E4-FD9BDF007F0D}"/>
              </a:ext>
            </a:extLst>
          </p:cNvPr>
          <p:cNvSpPr/>
          <p:nvPr/>
        </p:nvSpPr>
        <p:spPr>
          <a:xfrm>
            <a:off x="77002" y="0"/>
            <a:ext cx="16363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ángulo 13">
            <a:extLst>
              <a:ext uri="{FF2B5EF4-FFF2-40B4-BE49-F238E27FC236}">
                <a16:creationId xmlns:a16="http://schemas.microsoft.com/office/drawing/2014/main" id="{9E7313A2-629E-767A-EA83-613AA5430636}"/>
              </a:ext>
            </a:extLst>
          </p:cNvPr>
          <p:cNvSpPr/>
          <p:nvPr/>
        </p:nvSpPr>
        <p:spPr>
          <a:xfrm>
            <a:off x="447575" y="0"/>
            <a:ext cx="163630" cy="6858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15" name="CuadroTexto 14">
            <a:extLst>
              <a:ext uri="{FF2B5EF4-FFF2-40B4-BE49-F238E27FC236}">
                <a16:creationId xmlns:a16="http://schemas.microsoft.com/office/drawing/2014/main" id="{E7586813-C50F-BEAD-2725-A1AEB9345DF3}"/>
              </a:ext>
            </a:extLst>
          </p:cNvPr>
          <p:cNvSpPr txBox="1"/>
          <p:nvPr/>
        </p:nvSpPr>
        <p:spPr>
          <a:xfrm>
            <a:off x="10096900" y="6381074"/>
            <a:ext cx="2473693" cy="369332"/>
          </a:xfrm>
          <a:prstGeom prst="rect">
            <a:avLst/>
          </a:prstGeom>
          <a:noFill/>
        </p:spPr>
        <p:txBody>
          <a:bodyPr wrap="square" rtlCol="0">
            <a:spAutoFit/>
          </a:bodyPr>
          <a:lstStyle/>
          <a:p>
            <a:r>
              <a:rPr lang="es-EC" dirty="0">
                <a:solidFill>
                  <a:schemeClr val="accent6">
                    <a:lumMod val="60000"/>
                    <a:lumOff val="40000"/>
                  </a:schemeClr>
                </a:solidFill>
                <a:latin typeface="Bell MT" panose="02020503060305020303" pitchFamily="18" charset="0"/>
              </a:rPr>
              <a:t>Sulay Loor Morán</a:t>
            </a:r>
            <a:endParaRPr lang="en-US" dirty="0">
              <a:solidFill>
                <a:schemeClr val="accent6">
                  <a:lumMod val="60000"/>
                  <a:lumOff val="40000"/>
                </a:schemeClr>
              </a:solidFill>
              <a:latin typeface="Bell MT" panose="02020503060305020303" pitchFamily="18" charset="0"/>
            </a:endParaRPr>
          </a:p>
        </p:txBody>
      </p:sp>
      <p:pic>
        <p:nvPicPr>
          <p:cNvPr id="2" name="Imagen 1">
            <a:extLst>
              <a:ext uri="{FF2B5EF4-FFF2-40B4-BE49-F238E27FC236}">
                <a16:creationId xmlns:a16="http://schemas.microsoft.com/office/drawing/2014/main" id="{701FC337-A9AC-9D06-9014-6CAFF2FE23BD}"/>
              </a:ext>
            </a:extLst>
          </p:cNvPr>
          <p:cNvPicPr>
            <a:picLocks noChangeAspect="1"/>
          </p:cNvPicPr>
          <p:nvPr/>
        </p:nvPicPr>
        <p:blipFill>
          <a:blip r:embed="rId4">
            <a:duotone>
              <a:schemeClr val="accent1">
                <a:shade val="45000"/>
                <a:satMod val="135000"/>
              </a:schemeClr>
              <a:prstClr val="white"/>
            </a:duotone>
          </a:blip>
          <a:stretch>
            <a:fillRect/>
          </a:stretch>
        </p:blipFill>
        <p:spPr>
          <a:xfrm>
            <a:off x="818148" y="5797082"/>
            <a:ext cx="1790299" cy="1060918"/>
          </a:xfrm>
          <a:prstGeom prst="rect">
            <a:avLst/>
          </a:prstGeom>
        </p:spPr>
      </p:pic>
    </p:spTree>
    <p:extLst>
      <p:ext uri="{BB962C8B-B14F-4D97-AF65-F5344CB8AC3E}">
        <p14:creationId xmlns:p14="http://schemas.microsoft.com/office/powerpoint/2010/main" val="22902984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a 2">
            <a:extLst>
              <a:ext uri="{FF2B5EF4-FFF2-40B4-BE49-F238E27FC236}">
                <a16:creationId xmlns:a16="http://schemas.microsoft.com/office/drawing/2014/main" id="{15C00AC7-6474-A9C3-2AF8-E7862C30F069}"/>
              </a:ext>
            </a:extLst>
          </p:cNvPr>
          <p:cNvGraphicFramePr/>
          <p:nvPr>
            <p:extLst>
              <p:ext uri="{D42A27DB-BD31-4B8C-83A1-F6EECF244321}">
                <p14:modId xmlns:p14="http://schemas.microsoft.com/office/powerpoint/2010/main" val="1595639918"/>
              </p:ext>
            </p:extLst>
          </p:nvPr>
        </p:nvGraphicFramePr>
        <p:xfrm>
          <a:off x="1442720" y="719666"/>
          <a:ext cx="930656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Imagen 3">
            <a:extLst>
              <a:ext uri="{FF2B5EF4-FFF2-40B4-BE49-F238E27FC236}">
                <a16:creationId xmlns:a16="http://schemas.microsoft.com/office/drawing/2014/main" id="{42F768D3-5779-D2C1-AAB7-A4EAB75A50A8}"/>
              </a:ext>
            </a:extLst>
          </p:cNvPr>
          <p:cNvPicPr>
            <a:picLocks noChangeAspect="1"/>
          </p:cNvPicPr>
          <p:nvPr/>
        </p:nvPicPr>
        <p:blipFill>
          <a:blip r:embed="rId7">
            <a:duotone>
              <a:schemeClr val="accent1">
                <a:shade val="45000"/>
                <a:satMod val="135000"/>
              </a:schemeClr>
              <a:prstClr val="white"/>
            </a:duotone>
          </a:blip>
          <a:stretch>
            <a:fillRect/>
          </a:stretch>
        </p:blipFill>
        <p:spPr>
          <a:xfrm>
            <a:off x="11017718" y="6162129"/>
            <a:ext cx="1174282" cy="695871"/>
          </a:xfrm>
          <a:prstGeom prst="rect">
            <a:avLst/>
          </a:prstGeom>
        </p:spPr>
      </p:pic>
      <p:sp>
        <p:nvSpPr>
          <p:cNvPr id="8" name="CuadroTexto 7">
            <a:extLst>
              <a:ext uri="{FF2B5EF4-FFF2-40B4-BE49-F238E27FC236}">
                <a16:creationId xmlns:a16="http://schemas.microsoft.com/office/drawing/2014/main" id="{71CCA3E2-66BA-D27C-F4A4-FB1B5BA8D357}"/>
              </a:ext>
            </a:extLst>
          </p:cNvPr>
          <p:cNvSpPr txBox="1"/>
          <p:nvPr/>
        </p:nvSpPr>
        <p:spPr>
          <a:xfrm>
            <a:off x="2962175" y="4991046"/>
            <a:ext cx="6097604" cy="523220"/>
          </a:xfrm>
          <a:prstGeom prst="rect">
            <a:avLst/>
          </a:prstGeom>
          <a:noFill/>
        </p:spPr>
        <p:txBody>
          <a:bodyPr wrap="square">
            <a:spAutoFit/>
          </a:bodyPr>
          <a:lstStyle/>
          <a:p>
            <a:r>
              <a:rPr lang="en-US" sz="1400" dirty="0">
                <a:latin typeface="Bell MT" panose="02020503060305020303" pitchFamily="18" charset="0"/>
                <a:hlinkClick r:id="rId8"/>
              </a:rPr>
              <a:t>https://docs.google.com/document/d/1NPJn36JecnyzaLaWB8MIXuLy421ohzyJ/edit?usp=sharing&amp;ouid=104322774543793094710&amp;rtpof=true&amp;sd=true</a:t>
            </a:r>
            <a:r>
              <a:rPr lang="en-US" sz="1400" dirty="0">
                <a:latin typeface="Bell MT" panose="02020503060305020303" pitchFamily="18" charset="0"/>
              </a:rPr>
              <a:t> </a:t>
            </a:r>
          </a:p>
        </p:txBody>
      </p:sp>
    </p:spTree>
    <p:extLst>
      <p:ext uri="{BB962C8B-B14F-4D97-AF65-F5344CB8AC3E}">
        <p14:creationId xmlns:p14="http://schemas.microsoft.com/office/powerpoint/2010/main" val="15347443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C5C39801-4692-5F75-AD7F-13286B9A7E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4116"/>
            <a:ext cx="6813884" cy="6813884"/>
          </a:xfrm>
          <a:prstGeom prst="rect">
            <a:avLst/>
          </a:prstGeom>
        </p:spPr>
      </p:pic>
      <p:sp>
        <p:nvSpPr>
          <p:cNvPr id="6" name="Rectángulo 5">
            <a:extLst>
              <a:ext uri="{FF2B5EF4-FFF2-40B4-BE49-F238E27FC236}">
                <a16:creationId xmlns:a16="http://schemas.microsoft.com/office/drawing/2014/main" id="{45C486E4-5F90-1C2C-B0E1-84B7DA991774}"/>
              </a:ext>
            </a:extLst>
          </p:cNvPr>
          <p:cNvSpPr/>
          <p:nvPr/>
        </p:nvSpPr>
        <p:spPr>
          <a:xfrm>
            <a:off x="6772728" y="2622021"/>
            <a:ext cx="4974439" cy="1200329"/>
          </a:xfrm>
          <a:prstGeom prst="rect">
            <a:avLst/>
          </a:prstGeom>
          <a:noFill/>
        </p:spPr>
        <p:txBody>
          <a:bodyPr wrap="none" lIns="91440" tIns="45720" rIns="91440" bIns="45720">
            <a:spAutoFit/>
          </a:bodyPr>
          <a:lstStyle/>
          <a:p>
            <a:pPr algn="ctr"/>
            <a:r>
              <a:rPr lang="es-ES" sz="7200" b="1" cap="none" spc="0" dirty="0">
                <a:ln w="0"/>
                <a:solidFill>
                  <a:schemeClr val="accent6">
                    <a:lumMod val="60000"/>
                    <a:lumOff val="40000"/>
                  </a:schemeClr>
                </a:solidFill>
                <a:effectLst>
                  <a:outerShdw blurRad="38100" dist="19050" dir="2700000" algn="tl" rotWithShape="0">
                    <a:schemeClr val="dk1">
                      <a:alpha val="40000"/>
                    </a:schemeClr>
                  </a:outerShdw>
                </a:effectLst>
                <a:latin typeface="Bell MT" panose="02020503060305020303" pitchFamily="18" charset="0"/>
              </a:rPr>
              <a:t>GRÁFICOS</a:t>
            </a:r>
          </a:p>
        </p:txBody>
      </p:sp>
      <p:pic>
        <p:nvPicPr>
          <p:cNvPr id="7" name="Imagen 6">
            <a:extLst>
              <a:ext uri="{FF2B5EF4-FFF2-40B4-BE49-F238E27FC236}">
                <a16:creationId xmlns:a16="http://schemas.microsoft.com/office/drawing/2014/main" id="{85101460-EDD6-1489-093E-EEF3C8438799}"/>
              </a:ext>
            </a:extLst>
          </p:cNvPr>
          <p:cNvPicPr>
            <a:picLocks noChangeAspect="1"/>
          </p:cNvPicPr>
          <p:nvPr/>
        </p:nvPicPr>
        <p:blipFill>
          <a:blip r:embed="rId3">
            <a:duotone>
              <a:schemeClr val="accent1">
                <a:shade val="45000"/>
                <a:satMod val="135000"/>
              </a:schemeClr>
              <a:prstClr val="white"/>
            </a:duotone>
          </a:blip>
          <a:stretch>
            <a:fillRect/>
          </a:stretch>
        </p:blipFill>
        <p:spPr>
          <a:xfrm>
            <a:off x="11017718" y="6162129"/>
            <a:ext cx="1174282" cy="695871"/>
          </a:xfrm>
          <a:prstGeom prst="rect">
            <a:avLst/>
          </a:prstGeom>
        </p:spPr>
      </p:pic>
    </p:spTree>
    <p:extLst>
      <p:ext uri="{BB962C8B-B14F-4D97-AF65-F5344CB8AC3E}">
        <p14:creationId xmlns:p14="http://schemas.microsoft.com/office/powerpoint/2010/main" val="38954996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9F5D79AC-4A8E-DAE8-5727-944F541AE174}"/>
              </a:ext>
            </a:extLst>
          </p:cNvPr>
          <p:cNvSpPr txBox="1"/>
          <p:nvPr/>
        </p:nvSpPr>
        <p:spPr>
          <a:xfrm>
            <a:off x="1423035" y="4298373"/>
            <a:ext cx="3388094" cy="1200329"/>
          </a:xfrm>
          <a:prstGeom prst="rect">
            <a:avLst/>
          </a:prstGeom>
          <a:noFill/>
          <a:ln>
            <a:solidFill>
              <a:schemeClr val="bg2">
                <a:lumMod val="40000"/>
                <a:lumOff val="60000"/>
              </a:schemeClr>
            </a:solidFill>
          </a:ln>
        </p:spPr>
        <p:txBody>
          <a:bodyPr wrap="square" rtlCol="0">
            <a:spAutoFit/>
          </a:bodyPr>
          <a:lstStyle/>
          <a:p>
            <a:pPr algn="just"/>
            <a:r>
              <a:rPr lang="es-EC" b="1" dirty="0">
                <a:latin typeface="Bell MT" panose="02020503060305020303" pitchFamily="18" charset="0"/>
              </a:rPr>
              <a:t>Gráfico 1</a:t>
            </a:r>
          </a:p>
          <a:p>
            <a:pPr algn="just"/>
            <a:r>
              <a:rPr lang="en-US" dirty="0">
                <a:latin typeface="Bell MT" panose="02020503060305020303" pitchFamily="18" charset="0"/>
              </a:rPr>
              <a:t>Del total de 10 Casos de </a:t>
            </a:r>
            <a:r>
              <a:rPr lang="en-US" dirty="0" err="1">
                <a:latin typeface="Bell MT" panose="02020503060305020303" pitchFamily="18" charset="0"/>
              </a:rPr>
              <a:t>pruebas</a:t>
            </a:r>
            <a:r>
              <a:rPr lang="en-US" dirty="0">
                <a:latin typeface="Bell MT" panose="02020503060305020303" pitchFamily="18" charset="0"/>
              </a:rPr>
              <a:t> </a:t>
            </a:r>
            <a:r>
              <a:rPr lang="en-US" dirty="0" err="1">
                <a:latin typeface="Bell MT" panose="02020503060305020303" pitchFamily="18" charset="0"/>
              </a:rPr>
              <a:t>realizados</a:t>
            </a:r>
            <a:r>
              <a:rPr lang="en-US" dirty="0">
                <a:latin typeface="Bell MT" panose="02020503060305020303" pitchFamily="18" charset="0"/>
              </a:rPr>
              <a:t>, </a:t>
            </a:r>
            <a:r>
              <a:rPr lang="en-US" dirty="0" err="1">
                <a:latin typeface="Bell MT" panose="02020503060305020303" pitchFamily="18" charset="0"/>
              </a:rPr>
              <a:t>el</a:t>
            </a:r>
            <a:r>
              <a:rPr lang="en-US" dirty="0">
                <a:latin typeface="Bell MT" panose="02020503060305020303" pitchFamily="18" charset="0"/>
              </a:rPr>
              <a:t> 100% (10) </a:t>
            </a:r>
            <a:r>
              <a:rPr lang="es-EC" dirty="0">
                <a:latin typeface="Bell MT" panose="02020503060305020303" pitchFamily="18" charset="0"/>
              </a:rPr>
              <a:t>pasaron</a:t>
            </a:r>
            <a:r>
              <a:rPr lang="en-US" dirty="0">
                <a:latin typeface="Bell MT" panose="02020503060305020303" pitchFamily="18" charset="0"/>
              </a:rPr>
              <a:t> y </a:t>
            </a:r>
            <a:r>
              <a:rPr lang="en-US" dirty="0" err="1">
                <a:latin typeface="Bell MT" panose="02020503060305020303" pitchFamily="18" charset="0"/>
              </a:rPr>
              <a:t>el</a:t>
            </a:r>
            <a:r>
              <a:rPr lang="en-US" dirty="0">
                <a:latin typeface="Bell MT" panose="02020503060305020303" pitchFamily="18" charset="0"/>
              </a:rPr>
              <a:t> 0% </a:t>
            </a:r>
            <a:r>
              <a:rPr lang="en-US" dirty="0" err="1">
                <a:latin typeface="Bell MT" panose="02020503060305020303" pitchFamily="18" charset="0"/>
              </a:rPr>
              <a:t>falló</a:t>
            </a:r>
            <a:r>
              <a:rPr lang="en-US" dirty="0">
                <a:latin typeface="Bell MT" panose="02020503060305020303" pitchFamily="18" charset="0"/>
              </a:rPr>
              <a:t>.</a:t>
            </a:r>
          </a:p>
        </p:txBody>
      </p:sp>
      <p:sp>
        <p:nvSpPr>
          <p:cNvPr id="5" name="CuadroTexto 4">
            <a:extLst>
              <a:ext uri="{FF2B5EF4-FFF2-40B4-BE49-F238E27FC236}">
                <a16:creationId xmlns:a16="http://schemas.microsoft.com/office/drawing/2014/main" id="{DA869508-90B3-2E16-361B-0977C091FB0E}"/>
              </a:ext>
            </a:extLst>
          </p:cNvPr>
          <p:cNvSpPr txBox="1"/>
          <p:nvPr/>
        </p:nvSpPr>
        <p:spPr>
          <a:xfrm>
            <a:off x="6635710" y="4273318"/>
            <a:ext cx="4878414" cy="1754326"/>
          </a:xfrm>
          <a:prstGeom prst="rect">
            <a:avLst/>
          </a:prstGeom>
          <a:noFill/>
          <a:ln>
            <a:solidFill>
              <a:schemeClr val="bg2">
                <a:lumMod val="40000"/>
                <a:lumOff val="60000"/>
              </a:schemeClr>
            </a:solidFill>
          </a:ln>
        </p:spPr>
        <p:txBody>
          <a:bodyPr wrap="square" rtlCol="0">
            <a:spAutoFit/>
          </a:bodyPr>
          <a:lstStyle/>
          <a:p>
            <a:pPr algn="just"/>
            <a:r>
              <a:rPr lang="es-EC" b="1" dirty="0">
                <a:latin typeface="Bell MT" panose="02020503060305020303" pitchFamily="18" charset="0"/>
              </a:rPr>
              <a:t>Gráfico 2</a:t>
            </a:r>
          </a:p>
          <a:p>
            <a:pPr algn="just"/>
            <a:r>
              <a:rPr lang="es-EC" dirty="0">
                <a:latin typeface="Bell MT" panose="02020503060305020303" pitchFamily="18" charset="0"/>
              </a:rPr>
              <a:t>En relación a la prioridad de cada uno de los casos de prueba, se puede determinar que el 70% de los mismos tienen una prioridad alta. A su vez el porcentaje restante del 30%, tiene una prioridad media.</a:t>
            </a:r>
            <a:endParaRPr lang="en-US" dirty="0">
              <a:latin typeface="Bell MT" panose="02020503060305020303" pitchFamily="18" charset="0"/>
            </a:endParaRPr>
          </a:p>
        </p:txBody>
      </p:sp>
      <p:pic>
        <p:nvPicPr>
          <p:cNvPr id="2" name="Imagen 1">
            <a:extLst>
              <a:ext uri="{FF2B5EF4-FFF2-40B4-BE49-F238E27FC236}">
                <a16:creationId xmlns:a16="http://schemas.microsoft.com/office/drawing/2014/main" id="{D77B8F36-0FE5-4B1A-838B-5F1B1F4AD75C}"/>
              </a:ext>
            </a:extLst>
          </p:cNvPr>
          <p:cNvPicPr>
            <a:picLocks noChangeAspect="1"/>
          </p:cNvPicPr>
          <p:nvPr/>
        </p:nvPicPr>
        <p:blipFill>
          <a:blip r:embed="rId2">
            <a:duotone>
              <a:schemeClr val="accent1">
                <a:shade val="45000"/>
                <a:satMod val="135000"/>
              </a:schemeClr>
              <a:prstClr val="white"/>
            </a:duotone>
          </a:blip>
          <a:stretch>
            <a:fillRect/>
          </a:stretch>
        </p:blipFill>
        <p:spPr>
          <a:xfrm>
            <a:off x="54543" y="6135930"/>
            <a:ext cx="1174282" cy="695871"/>
          </a:xfrm>
          <a:prstGeom prst="rect">
            <a:avLst/>
          </a:prstGeom>
        </p:spPr>
      </p:pic>
      <p:graphicFrame>
        <p:nvGraphicFramePr>
          <p:cNvPr id="7" name="Gráfico 6">
            <a:extLst>
              <a:ext uri="{FF2B5EF4-FFF2-40B4-BE49-F238E27FC236}">
                <a16:creationId xmlns:a16="http://schemas.microsoft.com/office/drawing/2014/main" id="{043E19E8-EAAE-5B6A-2D4D-42872BCE0A14}"/>
              </a:ext>
            </a:extLst>
          </p:cNvPr>
          <p:cNvGraphicFramePr>
            <a:graphicFrameLocks/>
          </p:cNvGraphicFramePr>
          <p:nvPr>
            <p:extLst>
              <p:ext uri="{D42A27DB-BD31-4B8C-83A1-F6EECF244321}">
                <p14:modId xmlns:p14="http://schemas.microsoft.com/office/powerpoint/2010/main" val="3376105212"/>
              </p:ext>
            </p:extLst>
          </p:nvPr>
        </p:nvGraphicFramePr>
        <p:xfrm>
          <a:off x="789966" y="1054038"/>
          <a:ext cx="4654233" cy="30178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Gráfico 7">
            <a:extLst>
              <a:ext uri="{FF2B5EF4-FFF2-40B4-BE49-F238E27FC236}">
                <a16:creationId xmlns:a16="http://schemas.microsoft.com/office/drawing/2014/main" id="{5BD84FBC-B8B7-7028-4C1C-2F245C371B2C}"/>
              </a:ext>
            </a:extLst>
          </p:cNvPr>
          <p:cNvGraphicFramePr>
            <a:graphicFrameLocks/>
          </p:cNvGraphicFramePr>
          <p:nvPr>
            <p:extLst>
              <p:ext uri="{D42A27DB-BD31-4B8C-83A1-F6EECF244321}">
                <p14:modId xmlns:p14="http://schemas.microsoft.com/office/powerpoint/2010/main" val="1115251138"/>
              </p:ext>
            </p:extLst>
          </p:nvPr>
        </p:nvGraphicFramePr>
        <p:xfrm>
          <a:off x="6747801" y="1024948"/>
          <a:ext cx="4654233" cy="301787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5217915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B10A673-31BD-2505-B7F0-7FA0B984265F}"/>
              </a:ext>
            </a:extLst>
          </p:cNvPr>
          <p:cNvSpPr txBox="1"/>
          <p:nvPr/>
        </p:nvSpPr>
        <p:spPr>
          <a:xfrm>
            <a:off x="958114" y="4027702"/>
            <a:ext cx="4115603" cy="1754326"/>
          </a:xfrm>
          <a:prstGeom prst="rect">
            <a:avLst/>
          </a:prstGeom>
          <a:noFill/>
          <a:ln>
            <a:solidFill>
              <a:schemeClr val="bg2">
                <a:lumMod val="40000"/>
                <a:lumOff val="60000"/>
              </a:schemeClr>
            </a:solidFill>
          </a:ln>
        </p:spPr>
        <p:txBody>
          <a:bodyPr wrap="square" rtlCol="0">
            <a:spAutoFit/>
          </a:bodyPr>
          <a:lstStyle/>
          <a:p>
            <a:pPr algn="just"/>
            <a:r>
              <a:rPr lang="es-EC" b="1" dirty="0">
                <a:latin typeface="Bell MT" panose="02020503060305020303" pitchFamily="18" charset="0"/>
              </a:rPr>
              <a:t>Gráfico 3</a:t>
            </a:r>
          </a:p>
          <a:p>
            <a:pPr algn="just"/>
            <a:r>
              <a:rPr lang="es-EC" dirty="0">
                <a:latin typeface="Bell MT" panose="02020503060305020303" pitchFamily="18" charset="0"/>
              </a:rPr>
              <a:t>Dentro de los tipos de pruebas realizados en los casos de prueba, el 70% fueron de tipo Funcional/Negativa, y a su vez el 30% de tipo Funcional/Positiva.</a:t>
            </a:r>
          </a:p>
          <a:p>
            <a:pPr algn="just"/>
            <a:endParaRPr lang="en-US" dirty="0">
              <a:latin typeface="Bell MT" panose="02020503060305020303" pitchFamily="18" charset="0"/>
            </a:endParaRPr>
          </a:p>
        </p:txBody>
      </p:sp>
      <p:sp>
        <p:nvSpPr>
          <p:cNvPr id="5" name="CuadroTexto 4">
            <a:extLst>
              <a:ext uri="{FF2B5EF4-FFF2-40B4-BE49-F238E27FC236}">
                <a16:creationId xmlns:a16="http://schemas.microsoft.com/office/drawing/2014/main" id="{83D2F39C-722F-EFA3-B919-503E374B1CA7}"/>
              </a:ext>
            </a:extLst>
          </p:cNvPr>
          <p:cNvSpPr txBox="1"/>
          <p:nvPr/>
        </p:nvSpPr>
        <p:spPr>
          <a:xfrm>
            <a:off x="6326998" y="4027702"/>
            <a:ext cx="5367688" cy="2031325"/>
          </a:xfrm>
          <a:prstGeom prst="rect">
            <a:avLst/>
          </a:prstGeom>
          <a:noFill/>
          <a:ln>
            <a:solidFill>
              <a:schemeClr val="bg2">
                <a:lumMod val="40000"/>
                <a:lumOff val="60000"/>
              </a:schemeClr>
            </a:solidFill>
          </a:ln>
        </p:spPr>
        <p:txBody>
          <a:bodyPr wrap="square" rtlCol="0">
            <a:spAutoFit/>
          </a:bodyPr>
          <a:lstStyle/>
          <a:p>
            <a:pPr algn="just"/>
            <a:r>
              <a:rPr lang="es-EC" b="1" dirty="0">
                <a:latin typeface="Bell MT" panose="02020503060305020303" pitchFamily="18" charset="0"/>
              </a:rPr>
              <a:t>Gráfico 4</a:t>
            </a:r>
          </a:p>
          <a:p>
            <a:pPr algn="just"/>
            <a:r>
              <a:rPr lang="es-EC" dirty="0">
                <a:latin typeface="Bell MT" panose="02020503060305020303" pitchFamily="18" charset="0"/>
              </a:rPr>
              <a:t>Del total de 10 casos, en relación a tipo de test case y prioridad, el 40% son positivos con prioridad alta, el porcentaje restante se distribuye de manera equitativa en los casos positivos con prioridad media y los casos negativos con prioridad alta, respectivamente. </a:t>
            </a:r>
          </a:p>
          <a:p>
            <a:pPr algn="just"/>
            <a:endParaRPr lang="en-US" dirty="0">
              <a:latin typeface="Bell MT" panose="02020503060305020303" pitchFamily="18" charset="0"/>
            </a:endParaRPr>
          </a:p>
        </p:txBody>
      </p:sp>
      <p:pic>
        <p:nvPicPr>
          <p:cNvPr id="6" name="Imagen 5">
            <a:extLst>
              <a:ext uri="{FF2B5EF4-FFF2-40B4-BE49-F238E27FC236}">
                <a16:creationId xmlns:a16="http://schemas.microsoft.com/office/drawing/2014/main" id="{DA7B65B2-CFB2-936B-EAF9-B929E35D7482}"/>
              </a:ext>
            </a:extLst>
          </p:cNvPr>
          <p:cNvPicPr>
            <a:picLocks noChangeAspect="1"/>
          </p:cNvPicPr>
          <p:nvPr/>
        </p:nvPicPr>
        <p:blipFill>
          <a:blip r:embed="rId2">
            <a:duotone>
              <a:schemeClr val="accent1">
                <a:shade val="45000"/>
                <a:satMod val="135000"/>
              </a:schemeClr>
              <a:prstClr val="white"/>
            </a:duotone>
          </a:blip>
          <a:stretch>
            <a:fillRect/>
          </a:stretch>
        </p:blipFill>
        <p:spPr>
          <a:xfrm>
            <a:off x="11017718" y="6085128"/>
            <a:ext cx="1174282" cy="695871"/>
          </a:xfrm>
          <a:prstGeom prst="rect">
            <a:avLst/>
          </a:prstGeom>
        </p:spPr>
      </p:pic>
      <p:graphicFrame>
        <p:nvGraphicFramePr>
          <p:cNvPr id="7" name="Gráfico 6">
            <a:extLst>
              <a:ext uri="{FF2B5EF4-FFF2-40B4-BE49-F238E27FC236}">
                <a16:creationId xmlns:a16="http://schemas.microsoft.com/office/drawing/2014/main" id="{46C48F3E-8D6F-AA2B-FE89-FD16ED3C909E}"/>
              </a:ext>
            </a:extLst>
          </p:cNvPr>
          <p:cNvGraphicFramePr>
            <a:graphicFrameLocks/>
          </p:cNvGraphicFramePr>
          <p:nvPr>
            <p:extLst>
              <p:ext uri="{D42A27DB-BD31-4B8C-83A1-F6EECF244321}">
                <p14:modId xmlns:p14="http://schemas.microsoft.com/office/powerpoint/2010/main" val="1973903447"/>
              </p:ext>
            </p:extLst>
          </p:nvPr>
        </p:nvGraphicFramePr>
        <p:xfrm>
          <a:off x="680186" y="810459"/>
          <a:ext cx="4671460" cy="30973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Gráfico 7">
            <a:extLst>
              <a:ext uri="{FF2B5EF4-FFF2-40B4-BE49-F238E27FC236}">
                <a16:creationId xmlns:a16="http://schemas.microsoft.com/office/drawing/2014/main" id="{BFAB5C83-CEED-5169-8ECE-EA2653257E8E}"/>
              </a:ext>
            </a:extLst>
          </p:cNvPr>
          <p:cNvGraphicFramePr>
            <a:graphicFrameLocks/>
          </p:cNvGraphicFramePr>
          <p:nvPr>
            <p:extLst>
              <p:ext uri="{D42A27DB-BD31-4B8C-83A1-F6EECF244321}">
                <p14:modId xmlns:p14="http://schemas.microsoft.com/office/powerpoint/2010/main" val="351602119"/>
              </p:ext>
            </p:extLst>
          </p:nvPr>
        </p:nvGraphicFramePr>
        <p:xfrm>
          <a:off x="6509869" y="810459"/>
          <a:ext cx="4809440" cy="309739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0463677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8D39140B-C1E4-8510-21A1-D71F53B136C9}"/>
              </a:ext>
            </a:extLst>
          </p:cNvPr>
          <p:cNvSpPr/>
          <p:nvPr/>
        </p:nvSpPr>
        <p:spPr>
          <a:xfrm>
            <a:off x="807276" y="1359916"/>
            <a:ext cx="10577447" cy="923330"/>
          </a:xfrm>
          <a:prstGeom prst="rect">
            <a:avLst/>
          </a:prstGeom>
          <a:solidFill>
            <a:schemeClr val="accent4">
              <a:lumMod val="60000"/>
              <a:lumOff val="40000"/>
            </a:schemeClr>
          </a:solidFill>
        </p:spPr>
        <p:txBody>
          <a:bodyPr wrap="none" lIns="91440" tIns="45720" rIns="91440" bIns="45720">
            <a:spAutoFit/>
          </a:bodyPr>
          <a:lstStyle/>
          <a:p>
            <a:pPr algn="ct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HERRAMIENTAS PARA WEB TESTING</a:t>
            </a:r>
          </a:p>
        </p:txBody>
      </p:sp>
      <p:pic>
        <p:nvPicPr>
          <p:cNvPr id="5" name="Imagen 4">
            <a:extLst>
              <a:ext uri="{FF2B5EF4-FFF2-40B4-BE49-F238E27FC236}">
                <a16:creationId xmlns:a16="http://schemas.microsoft.com/office/drawing/2014/main" id="{A95869FB-B977-DA65-FEF2-CB32640F2240}"/>
              </a:ext>
            </a:extLst>
          </p:cNvPr>
          <p:cNvPicPr>
            <a:picLocks noChangeAspect="1"/>
          </p:cNvPicPr>
          <p:nvPr/>
        </p:nvPicPr>
        <p:blipFill>
          <a:blip r:embed="rId2">
            <a:duotone>
              <a:schemeClr val="accent1">
                <a:shade val="45000"/>
                <a:satMod val="135000"/>
              </a:schemeClr>
              <a:prstClr val="white"/>
            </a:duotone>
          </a:blip>
          <a:stretch>
            <a:fillRect/>
          </a:stretch>
        </p:blipFill>
        <p:spPr>
          <a:xfrm>
            <a:off x="11017718" y="6162129"/>
            <a:ext cx="1174282" cy="695871"/>
          </a:xfrm>
          <a:prstGeom prst="rect">
            <a:avLst/>
          </a:prstGeom>
        </p:spPr>
      </p:pic>
      <p:pic>
        <p:nvPicPr>
          <p:cNvPr id="9" name="Imagen 8">
            <a:extLst>
              <a:ext uri="{FF2B5EF4-FFF2-40B4-BE49-F238E27FC236}">
                <a16:creationId xmlns:a16="http://schemas.microsoft.com/office/drawing/2014/main" id="{70C206E7-8DFA-E1E9-A7AC-6A2F6D3BF899}"/>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2296551" y="2476538"/>
            <a:ext cx="7598896" cy="3685591"/>
          </a:xfrm>
          <a:prstGeom prst="rect">
            <a:avLst/>
          </a:prstGeom>
        </p:spPr>
      </p:pic>
    </p:spTree>
    <p:extLst>
      <p:ext uri="{BB962C8B-B14F-4D97-AF65-F5344CB8AC3E}">
        <p14:creationId xmlns:p14="http://schemas.microsoft.com/office/powerpoint/2010/main" val="5896726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59C5A072-21C2-D58C-4549-8E3B3DACCE2D}"/>
              </a:ext>
            </a:extLst>
          </p:cNvPr>
          <p:cNvPicPr>
            <a:picLocks noChangeAspect="1"/>
          </p:cNvPicPr>
          <p:nvPr/>
        </p:nvPicPr>
        <p:blipFill>
          <a:blip r:embed="rId2"/>
          <a:stretch>
            <a:fillRect/>
          </a:stretch>
        </p:blipFill>
        <p:spPr>
          <a:xfrm>
            <a:off x="905405" y="881468"/>
            <a:ext cx="9730510" cy="4799303"/>
          </a:xfrm>
          <a:prstGeom prst="rect">
            <a:avLst/>
          </a:prstGeom>
        </p:spPr>
      </p:pic>
      <p:sp>
        <p:nvSpPr>
          <p:cNvPr id="2" name="CuadroTexto 1">
            <a:extLst>
              <a:ext uri="{FF2B5EF4-FFF2-40B4-BE49-F238E27FC236}">
                <a16:creationId xmlns:a16="http://schemas.microsoft.com/office/drawing/2014/main" id="{EAD52826-A76D-80AC-DA60-853018E1234F}"/>
              </a:ext>
            </a:extLst>
          </p:cNvPr>
          <p:cNvSpPr txBox="1"/>
          <p:nvPr/>
        </p:nvSpPr>
        <p:spPr>
          <a:xfrm>
            <a:off x="0" y="0"/>
            <a:ext cx="4649002" cy="40011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s-EC" sz="2000" b="1" dirty="0">
                <a:solidFill>
                  <a:schemeClr val="accent1">
                    <a:lumMod val="75000"/>
                  </a:schemeClr>
                </a:solidFill>
                <a:latin typeface="Bell MT" panose="02020503060305020303" pitchFamily="18" charset="0"/>
              </a:rPr>
              <a:t>Prueba Responsive (Consola)</a:t>
            </a:r>
            <a:endParaRPr lang="en-US" sz="2000" b="1" dirty="0">
              <a:solidFill>
                <a:schemeClr val="accent1">
                  <a:lumMod val="75000"/>
                </a:schemeClr>
              </a:solidFill>
              <a:latin typeface="Bell MT" panose="02020503060305020303" pitchFamily="18" charset="0"/>
            </a:endParaRPr>
          </a:p>
        </p:txBody>
      </p:sp>
      <p:pic>
        <p:nvPicPr>
          <p:cNvPr id="3" name="Imagen 2">
            <a:extLst>
              <a:ext uri="{FF2B5EF4-FFF2-40B4-BE49-F238E27FC236}">
                <a16:creationId xmlns:a16="http://schemas.microsoft.com/office/drawing/2014/main" id="{1A0030B7-7F42-0ED2-7A25-6C4E5CFF906A}"/>
              </a:ext>
            </a:extLst>
          </p:cNvPr>
          <p:cNvPicPr>
            <a:picLocks noChangeAspect="1"/>
          </p:cNvPicPr>
          <p:nvPr/>
        </p:nvPicPr>
        <p:blipFill>
          <a:blip r:embed="rId3">
            <a:duotone>
              <a:schemeClr val="accent1">
                <a:shade val="45000"/>
                <a:satMod val="135000"/>
              </a:schemeClr>
              <a:prstClr val="white"/>
            </a:duotone>
          </a:blip>
          <a:stretch>
            <a:fillRect/>
          </a:stretch>
        </p:blipFill>
        <p:spPr>
          <a:xfrm>
            <a:off x="0" y="6162129"/>
            <a:ext cx="1174282" cy="695871"/>
          </a:xfrm>
          <a:prstGeom prst="rect">
            <a:avLst/>
          </a:prstGeom>
        </p:spPr>
      </p:pic>
    </p:spTree>
    <p:extLst>
      <p:ext uri="{BB962C8B-B14F-4D97-AF65-F5344CB8AC3E}">
        <p14:creationId xmlns:p14="http://schemas.microsoft.com/office/powerpoint/2010/main" val="31507647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0E183A9-5A50-885B-5011-BA58FBE6C2CC}"/>
              </a:ext>
            </a:extLst>
          </p:cNvPr>
          <p:cNvPicPr>
            <a:picLocks noChangeAspect="1"/>
          </p:cNvPicPr>
          <p:nvPr/>
        </p:nvPicPr>
        <p:blipFill>
          <a:blip r:embed="rId2"/>
          <a:stretch>
            <a:fillRect/>
          </a:stretch>
        </p:blipFill>
        <p:spPr>
          <a:xfrm>
            <a:off x="644892" y="538704"/>
            <a:ext cx="10902215" cy="5377214"/>
          </a:xfrm>
          <a:prstGeom prst="rect">
            <a:avLst/>
          </a:prstGeom>
        </p:spPr>
      </p:pic>
      <p:pic>
        <p:nvPicPr>
          <p:cNvPr id="2" name="Imagen 1">
            <a:extLst>
              <a:ext uri="{FF2B5EF4-FFF2-40B4-BE49-F238E27FC236}">
                <a16:creationId xmlns:a16="http://schemas.microsoft.com/office/drawing/2014/main" id="{15CFE2C2-3C04-3356-D088-670490EBB9EC}"/>
              </a:ext>
            </a:extLst>
          </p:cNvPr>
          <p:cNvPicPr>
            <a:picLocks noChangeAspect="1"/>
          </p:cNvPicPr>
          <p:nvPr/>
        </p:nvPicPr>
        <p:blipFill>
          <a:blip r:embed="rId3">
            <a:duotone>
              <a:schemeClr val="accent1">
                <a:shade val="45000"/>
                <a:satMod val="135000"/>
              </a:schemeClr>
              <a:prstClr val="white"/>
            </a:duotone>
          </a:blip>
          <a:stretch>
            <a:fillRect/>
          </a:stretch>
        </p:blipFill>
        <p:spPr>
          <a:xfrm>
            <a:off x="11017718" y="6162129"/>
            <a:ext cx="1174282" cy="695871"/>
          </a:xfrm>
          <a:prstGeom prst="rect">
            <a:avLst/>
          </a:prstGeom>
        </p:spPr>
      </p:pic>
      <p:sp>
        <p:nvSpPr>
          <p:cNvPr id="3" name="CuadroTexto 2">
            <a:extLst>
              <a:ext uri="{FF2B5EF4-FFF2-40B4-BE49-F238E27FC236}">
                <a16:creationId xmlns:a16="http://schemas.microsoft.com/office/drawing/2014/main" id="{B9AFBFE5-5830-0BAB-8164-438F5720A27F}"/>
              </a:ext>
            </a:extLst>
          </p:cNvPr>
          <p:cNvSpPr txBox="1"/>
          <p:nvPr/>
        </p:nvSpPr>
        <p:spPr>
          <a:xfrm>
            <a:off x="0" y="0"/>
            <a:ext cx="4649002" cy="40011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s-EC" sz="2000" b="1" dirty="0">
                <a:solidFill>
                  <a:schemeClr val="accent1">
                    <a:lumMod val="75000"/>
                  </a:schemeClr>
                </a:solidFill>
                <a:latin typeface="Bell MT" panose="02020503060305020303" pitchFamily="18" charset="0"/>
              </a:rPr>
              <a:t>Prueba Responsive (Consola)</a:t>
            </a:r>
            <a:endParaRPr lang="en-US" sz="2000" b="1" dirty="0">
              <a:solidFill>
                <a:schemeClr val="accent1">
                  <a:lumMod val="75000"/>
                </a:schemeClr>
              </a:solidFill>
              <a:latin typeface="Bell MT" panose="02020503060305020303" pitchFamily="18" charset="0"/>
            </a:endParaRPr>
          </a:p>
        </p:txBody>
      </p:sp>
    </p:spTree>
    <p:extLst>
      <p:ext uri="{BB962C8B-B14F-4D97-AF65-F5344CB8AC3E}">
        <p14:creationId xmlns:p14="http://schemas.microsoft.com/office/powerpoint/2010/main" val="33522004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8CB641A9-B6A5-936F-368B-D6BBF2E588D6}"/>
              </a:ext>
            </a:extLst>
          </p:cNvPr>
          <p:cNvPicPr>
            <a:picLocks noChangeAspect="1"/>
          </p:cNvPicPr>
          <p:nvPr/>
        </p:nvPicPr>
        <p:blipFill>
          <a:blip r:embed="rId2"/>
          <a:stretch>
            <a:fillRect/>
          </a:stretch>
        </p:blipFill>
        <p:spPr>
          <a:xfrm>
            <a:off x="1318662" y="1207866"/>
            <a:ext cx="9554676" cy="4615522"/>
          </a:xfrm>
          <a:prstGeom prst="rect">
            <a:avLst/>
          </a:prstGeom>
        </p:spPr>
      </p:pic>
      <p:pic>
        <p:nvPicPr>
          <p:cNvPr id="2" name="Imagen 1">
            <a:extLst>
              <a:ext uri="{FF2B5EF4-FFF2-40B4-BE49-F238E27FC236}">
                <a16:creationId xmlns:a16="http://schemas.microsoft.com/office/drawing/2014/main" id="{291E0690-5B8E-9338-ADBF-4E9492BA6B7B}"/>
              </a:ext>
            </a:extLst>
          </p:cNvPr>
          <p:cNvPicPr>
            <a:picLocks noChangeAspect="1"/>
          </p:cNvPicPr>
          <p:nvPr/>
        </p:nvPicPr>
        <p:blipFill>
          <a:blip r:embed="rId3">
            <a:duotone>
              <a:schemeClr val="accent1">
                <a:shade val="45000"/>
                <a:satMod val="135000"/>
              </a:schemeClr>
              <a:prstClr val="white"/>
            </a:duotone>
          </a:blip>
          <a:stretch>
            <a:fillRect/>
          </a:stretch>
        </p:blipFill>
        <p:spPr>
          <a:xfrm>
            <a:off x="0" y="6162129"/>
            <a:ext cx="1174282" cy="695871"/>
          </a:xfrm>
          <a:prstGeom prst="rect">
            <a:avLst/>
          </a:prstGeom>
        </p:spPr>
      </p:pic>
      <p:sp>
        <p:nvSpPr>
          <p:cNvPr id="4" name="CuadroTexto 3">
            <a:extLst>
              <a:ext uri="{FF2B5EF4-FFF2-40B4-BE49-F238E27FC236}">
                <a16:creationId xmlns:a16="http://schemas.microsoft.com/office/drawing/2014/main" id="{EAA3B40C-1C67-A335-3F02-CEAE2A2F4DA6}"/>
              </a:ext>
            </a:extLst>
          </p:cNvPr>
          <p:cNvSpPr txBox="1"/>
          <p:nvPr/>
        </p:nvSpPr>
        <p:spPr>
          <a:xfrm>
            <a:off x="0" y="231006"/>
            <a:ext cx="4649002" cy="40011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s-EC" sz="2000" b="1" dirty="0">
                <a:solidFill>
                  <a:schemeClr val="accent1">
                    <a:lumMod val="75000"/>
                  </a:schemeClr>
                </a:solidFill>
                <a:latin typeface="Bell MT" panose="02020503060305020303" pitchFamily="18" charset="0"/>
              </a:rPr>
              <a:t>Pruebas de links </a:t>
            </a:r>
            <a:endParaRPr lang="en-US" sz="2000" b="1" dirty="0">
              <a:solidFill>
                <a:schemeClr val="accent1">
                  <a:lumMod val="75000"/>
                </a:schemeClr>
              </a:solidFill>
              <a:latin typeface="Bell MT" panose="02020503060305020303" pitchFamily="18" charset="0"/>
            </a:endParaRPr>
          </a:p>
        </p:txBody>
      </p:sp>
    </p:spTree>
    <p:extLst>
      <p:ext uri="{BB962C8B-B14F-4D97-AF65-F5344CB8AC3E}">
        <p14:creationId xmlns:p14="http://schemas.microsoft.com/office/powerpoint/2010/main" val="35708157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D3848292-B6F5-3902-56E4-2A665725EBCB}"/>
              </a:ext>
            </a:extLst>
          </p:cNvPr>
          <p:cNvSpPr/>
          <p:nvPr/>
        </p:nvSpPr>
        <p:spPr>
          <a:xfrm>
            <a:off x="0" y="0"/>
            <a:ext cx="6355651" cy="1200329"/>
          </a:xfrm>
          <a:prstGeom prst="rect">
            <a:avLst/>
          </a:prstGeom>
          <a:noFill/>
        </p:spPr>
        <p:txBody>
          <a:bodyPr wrap="none" lIns="91440" tIns="45720" rIns="91440" bIns="45720">
            <a:spAutoFit/>
          </a:bodyPr>
          <a:lstStyle/>
          <a:p>
            <a:pPr algn="ctr"/>
            <a:r>
              <a:rPr lang="es-ES" sz="7200" b="1" dirty="0">
                <a:ln w="0"/>
                <a:solidFill>
                  <a:schemeClr val="accent5">
                    <a:lumMod val="50000"/>
                  </a:schemeClr>
                </a:solidFill>
                <a:effectLst>
                  <a:outerShdw blurRad="38100" dist="19050" dir="2700000" algn="tl" rotWithShape="0">
                    <a:schemeClr val="dk1">
                      <a:alpha val="40000"/>
                    </a:schemeClr>
                  </a:outerShdw>
                </a:effectLst>
                <a:latin typeface="Bell MT" panose="02020503060305020303" pitchFamily="18" charset="0"/>
              </a:rPr>
              <a:t>CONCLUSIÓN</a:t>
            </a:r>
            <a:endParaRPr lang="es-ES" sz="7200" b="1" cap="none" spc="0" dirty="0">
              <a:ln w="0"/>
              <a:solidFill>
                <a:schemeClr val="accent5">
                  <a:lumMod val="50000"/>
                </a:schemeClr>
              </a:solidFill>
              <a:effectLst>
                <a:outerShdw blurRad="38100" dist="19050" dir="2700000" algn="tl" rotWithShape="0">
                  <a:schemeClr val="dk1">
                    <a:alpha val="40000"/>
                  </a:schemeClr>
                </a:outerShdw>
              </a:effectLst>
              <a:latin typeface="Bell MT" panose="02020503060305020303" pitchFamily="18" charset="0"/>
            </a:endParaRPr>
          </a:p>
        </p:txBody>
      </p:sp>
      <p:pic>
        <p:nvPicPr>
          <p:cNvPr id="3" name="Imagen 2">
            <a:extLst>
              <a:ext uri="{FF2B5EF4-FFF2-40B4-BE49-F238E27FC236}">
                <a16:creationId xmlns:a16="http://schemas.microsoft.com/office/drawing/2014/main" id="{1803195F-DFD6-5B88-70A4-AB8D219F70DD}"/>
              </a:ext>
            </a:extLst>
          </p:cNvPr>
          <p:cNvPicPr>
            <a:picLocks noChangeAspect="1"/>
          </p:cNvPicPr>
          <p:nvPr/>
        </p:nvPicPr>
        <p:blipFill>
          <a:blip r:embed="rId2">
            <a:duotone>
              <a:schemeClr val="accent1">
                <a:shade val="45000"/>
                <a:satMod val="135000"/>
              </a:schemeClr>
              <a:prstClr val="white"/>
            </a:duotone>
          </a:blip>
          <a:stretch>
            <a:fillRect/>
          </a:stretch>
        </p:blipFill>
        <p:spPr>
          <a:xfrm>
            <a:off x="74515" y="6065877"/>
            <a:ext cx="1174282" cy="695871"/>
          </a:xfrm>
          <a:prstGeom prst="rect">
            <a:avLst/>
          </a:prstGeom>
        </p:spPr>
      </p:pic>
      <p:sp>
        <p:nvSpPr>
          <p:cNvPr id="7" name="Rectángulo 6">
            <a:extLst>
              <a:ext uri="{FF2B5EF4-FFF2-40B4-BE49-F238E27FC236}">
                <a16:creationId xmlns:a16="http://schemas.microsoft.com/office/drawing/2014/main" id="{FCF442F8-9F55-48C3-2B16-DB49361715B2}"/>
              </a:ext>
            </a:extLst>
          </p:cNvPr>
          <p:cNvSpPr/>
          <p:nvPr/>
        </p:nvSpPr>
        <p:spPr>
          <a:xfrm>
            <a:off x="11953855" y="0"/>
            <a:ext cx="16363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ángulo 7">
            <a:extLst>
              <a:ext uri="{FF2B5EF4-FFF2-40B4-BE49-F238E27FC236}">
                <a16:creationId xmlns:a16="http://schemas.microsoft.com/office/drawing/2014/main" id="{D18A1B0B-AF43-6017-7F89-E575C2D9358C}"/>
              </a:ext>
            </a:extLst>
          </p:cNvPr>
          <p:cNvSpPr/>
          <p:nvPr/>
        </p:nvSpPr>
        <p:spPr>
          <a:xfrm>
            <a:off x="11612880" y="0"/>
            <a:ext cx="163630" cy="6858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4" name="CuadroTexto 3">
            <a:extLst>
              <a:ext uri="{FF2B5EF4-FFF2-40B4-BE49-F238E27FC236}">
                <a16:creationId xmlns:a16="http://schemas.microsoft.com/office/drawing/2014/main" id="{3BBF47AA-06CB-C5FE-9C53-CDB2AAC3386D}"/>
              </a:ext>
            </a:extLst>
          </p:cNvPr>
          <p:cNvSpPr txBox="1"/>
          <p:nvPr/>
        </p:nvSpPr>
        <p:spPr>
          <a:xfrm>
            <a:off x="960922" y="1997839"/>
            <a:ext cx="10270155" cy="2862322"/>
          </a:xfrm>
          <a:prstGeom prst="rect">
            <a:avLst/>
          </a:prstGeom>
          <a:noFill/>
        </p:spPr>
        <p:txBody>
          <a:bodyPr wrap="square" rtlCol="0">
            <a:spAutoFit/>
          </a:bodyPr>
          <a:lstStyle/>
          <a:p>
            <a:pPr algn="just"/>
            <a:r>
              <a:rPr lang="es-EC" dirty="0"/>
              <a:t>Luego de realizar un análisis de cada uno de los resultados obtenidos en el estudio de la página de la librería El Virrey, se puede determinar que los detalles encontrados en la misma corresponden a contenido visual, tal como se indicó en los reportes de bugs presentados. A su vez se incluye junto a estos, problemas de compatibilidad, debido a que en navegadores distintos al de el estudio (Mozilla Firefox), funciona correctamente.</a:t>
            </a:r>
          </a:p>
          <a:p>
            <a:pPr algn="just"/>
            <a:r>
              <a:rPr lang="es-EC" dirty="0"/>
              <a:t>Si bien no se presentan problemas de criticidad altos, es importante corregir los detalles que se muestran al usuario como parte del contenido UI/UX, para así brindar una mejor experiencia durante su navegación en la página. </a:t>
            </a:r>
          </a:p>
          <a:p>
            <a:pPr algn="just"/>
            <a:r>
              <a:rPr lang="es-EC" dirty="0"/>
              <a:t>Y en relación a las pruebas responsive, estas no presentaron ningún inconveniente, mostrando así que la página se encuentra funcional. </a:t>
            </a:r>
            <a:endParaRPr lang="en-US" dirty="0"/>
          </a:p>
        </p:txBody>
      </p:sp>
    </p:spTree>
    <p:extLst>
      <p:ext uri="{BB962C8B-B14F-4D97-AF65-F5344CB8AC3E}">
        <p14:creationId xmlns:p14="http://schemas.microsoft.com/office/powerpoint/2010/main" val="20837761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067A239-1031-E76E-4178-C9B63B97F18A}"/>
              </a:ext>
            </a:extLst>
          </p:cNvPr>
          <p:cNvSpPr txBox="1"/>
          <p:nvPr/>
        </p:nvSpPr>
        <p:spPr>
          <a:xfrm>
            <a:off x="3702918" y="5983711"/>
            <a:ext cx="4786161" cy="646331"/>
          </a:xfrm>
          <a:prstGeom prst="rect">
            <a:avLst/>
          </a:prstGeom>
          <a:noFill/>
        </p:spPr>
        <p:txBody>
          <a:bodyPr wrap="square">
            <a:spAutoFit/>
          </a:bodyPr>
          <a:lstStyle/>
          <a:p>
            <a:r>
              <a:rPr lang="en-US" dirty="0">
                <a:hlinkClick r:id="rId2"/>
              </a:rPr>
              <a:t>https://trello.com/b/x6furkJj/coder-house-clases</a:t>
            </a:r>
            <a:endParaRPr lang="en-US" dirty="0"/>
          </a:p>
          <a:p>
            <a:endParaRPr lang="en-US" dirty="0"/>
          </a:p>
        </p:txBody>
      </p:sp>
      <p:sp>
        <p:nvSpPr>
          <p:cNvPr id="8" name="Rectángulo 7">
            <a:extLst>
              <a:ext uri="{FF2B5EF4-FFF2-40B4-BE49-F238E27FC236}">
                <a16:creationId xmlns:a16="http://schemas.microsoft.com/office/drawing/2014/main" id="{1EA6CE55-548A-7543-DA14-8B4CF0E0D325}"/>
              </a:ext>
            </a:extLst>
          </p:cNvPr>
          <p:cNvSpPr/>
          <p:nvPr/>
        </p:nvSpPr>
        <p:spPr>
          <a:xfrm>
            <a:off x="3929156" y="551122"/>
            <a:ext cx="4333687" cy="923330"/>
          </a:xfrm>
          <a:prstGeom prst="rect">
            <a:avLst/>
          </a:prstGeom>
          <a:noFill/>
        </p:spPr>
        <p:txBody>
          <a:bodyPr wrap="none" lIns="91440" tIns="45720" rIns="91440" bIns="45720">
            <a:spAutoFit/>
          </a:bodyPr>
          <a:lstStyle/>
          <a:p>
            <a:pPr algn="ctr"/>
            <a:r>
              <a:rPr lang="es-ES" sz="5400" b="1" cap="none" spc="0" dirty="0">
                <a:ln w="0"/>
                <a:solidFill>
                  <a:schemeClr val="accent1"/>
                </a:solidFill>
                <a:effectLst>
                  <a:outerShdw blurRad="38100" dist="25400" dir="5400000" algn="ctr" rotWithShape="0">
                    <a:srgbClr val="6E747A">
                      <a:alpha val="43000"/>
                    </a:srgbClr>
                  </a:outerShdw>
                </a:effectLst>
                <a:latin typeface="Bell MT" panose="02020503060305020303" pitchFamily="18" charset="0"/>
              </a:rPr>
              <a:t>MI TRELLO </a:t>
            </a:r>
          </a:p>
        </p:txBody>
      </p:sp>
      <p:pic>
        <p:nvPicPr>
          <p:cNvPr id="2" name="Imagen 1">
            <a:extLst>
              <a:ext uri="{FF2B5EF4-FFF2-40B4-BE49-F238E27FC236}">
                <a16:creationId xmlns:a16="http://schemas.microsoft.com/office/drawing/2014/main" id="{1389F297-2390-0792-3FF0-8E600919532B}"/>
              </a:ext>
            </a:extLst>
          </p:cNvPr>
          <p:cNvPicPr>
            <a:picLocks noChangeAspect="1"/>
          </p:cNvPicPr>
          <p:nvPr/>
        </p:nvPicPr>
        <p:blipFill>
          <a:blip r:embed="rId3">
            <a:duotone>
              <a:schemeClr val="accent1">
                <a:shade val="45000"/>
                <a:satMod val="135000"/>
              </a:schemeClr>
              <a:prstClr val="white"/>
            </a:duotone>
          </a:blip>
          <a:stretch>
            <a:fillRect/>
          </a:stretch>
        </p:blipFill>
        <p:spPr>
          <a:xfrm>
            <a:off x="11017718" y="6162129"/>
            <a:ext cx="1174282" cy="695871"/>
          </a:xfrm>
          <a:prstGeom prst="rect">
            <a:avLst/>
          </a:prstGeom>
        </p:spPr>
      </p:pic>
      <p:pic>
        <p:nvPicPr>
          <p:cNvPr id="5" name="Imagen 4">
            <a:extLst>
              <a:ext uri="{FF2B5EF4-FFF2-40B4-BE49-F238E27FC236}">
                <a16:creationId xmlns:a16="http://schemas.microsoft.com/office/drawing/2014/main" id="{AB02248A-0498-A30B-A9BE-C9BF4598970E}"/>
              </a:ext>
            </a:extLst>
          </p:cNvPr>
          <p:cNvPicPr>
            <a:picLocks noChangeAspect="1"/>
          </p:cNvPicPr>
          <p:nvPr/>
        </p:nvPicPr>
        <p:blipFill>
          <a:blip r:embed="rId4"/>
          <a:stretch>
            <a:fillRect/>
          </a:stretch>
        </p:blipFill>
        <p:spPr>
          <a:xfrm>
            <a:off x="1466926" y="1428027"/>
            <a:ext cx="9258144" cy="4534995"/>
          </a:xfrm>
          <a:prstGeom prst="rect">
            <a:avLst/>
          </a:prstGeom>
        </p:spPr>
      </p:pic>
    </p:spTree>
    <p:extLst>
      <p:ext uri="{BB962C8B-B14F-4D97-AF65-F5344CB8AC3E}">
        <p14:creationId xmlns:p14="http://schemas.microsoft.com/office/powerpoint/2010/main" val="3520377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FB7C63F1-BA90-6173-0D54-34495E224043}"/>
              </a:ext>
            </a:extLst>
          </p:cNvPr>
          <p:cNvSpPr txBox="1"/>
          <p:nvPr/>
        </p:nvSpPr>
        <p:spPr>
          <a:xfrm>
            <a:off x="2384658" y="2406119"/>
            <a:ext cx="7904747" cy="3539430"/>
          </a:xfrm>
          <a:prstGeom prst="rect">
            <a:avLst/>
          </a:prstGeom>
          <a:noFill/>
        </p:spPr>
        <p:txBody>
          <a:bodyPr wrap="square">
            <a:spAutoFit/>
          </a:bodyPr>
          <a:lstStyle/>
          <a:p>
            <a:pPr marL="571500" indent="-571500">
              <a:buFont typeface="+mj-lt"/>
              <a:buAutoNum type="romanUcPeriod"/>
            </a:pPr>
            <a:r>
              <a:rPr lang="es-ES" sz="2800" b="1" dirty="0">
                <a:solidFill>
                  <a:schemeClr val="accent1">
                    <a:lumMod val="75000"/>
                  </a:schemeClr>
                </a:solidFill>
                <a:latin typeface="Bell MT" panose="02020503060305020303" pitchFamily="18" charset="0"/>
              </a:rPr>
              <a:t>Introducción (Página elegida)</a:t>
            </a:r>
          </a:p>
          <a:p>
            <a:pPr marL="571500" indent="-571500">
              <a:buFont typeface="+mj-lt"/>
              <a:buAutoNum type="romanUcPeriod"/>
            </a:pPr>
            <a:r>
              <a:rPr lang="es-ES" sz="2800" b="1" dirty="0">
                <a:solidFill>
                  <a:schemeClr val="accent1">
                    <a:lumMod val="75000"/>
                  </a:schemeClr>
                </a:solidFill>
                <a:latin typeface="Bell MT" panose="02020503060305020303" pitchFamily="18" charset="0"/>
              </a:rPr>
              <a:t>Identificación de elementos Front-</a:t>
            </a:r>
            <a:r>
              <a:rPr lang="es-ES" sz="2800" b="1" dirty="0" err="1">
                <a:solidFill>
                  <a:schemeClr val="accent1">
                    <a:lumMod val="75000"/>
                  </a:schemeClr>
                </a:solidFill>
                <a:latin typeface="Bell MT" panose="02020503060305020303" pitchFamily="18" charset="0"/>
              </a:rPr>
              <a:t>end</a:t>
            </a:r>
            <a:endParaRPr lang="es-ES" sz="2800" b="1" dirty="0">
              <a:solidFill>
                <a:schemeClr val="accent1">
                  <a:lumMod val="75000"/>
                </a:schemeClr>
              </a:solidFill>
              <a:latin typeface="Bell MT" panose="02020503060305020303" pitchFamily="18" charset="0"/>
            </a:endParaRPr>
          </a:p>
          <a:p>
            <a:pPr marL="571500" indent="-571500">
              <a:buFont typeface="+mj-lt"/>
              <a:buAutoNum type="romanUcPeriod"/>
            </a:pPr>
            <a:r>
              <a:rPr lang="es-ES" sz="2800" b="1" dirty="0">
                <a:solidFill>
                  <a:schemeClr val="accent1">
                    <a:lumMod val="75000"/>
                  </a:schemeClr>
                </a:solidFill>
                <a:latin typeface="Bell MT" panose="02020503060305020303" pitchFamily="18" charset="0"/>
              </a:rPr>
              <a:t>Test cases</a:t>
            </a:r>
          </a:p>
          <a:p>
            <a:pPr marL="571500" indent="-571500">
              <a:buFont typeface="+mj-lt"/>
              <a:buAutoNum type="romanUcPeriod"/>
            </a:pPr>
            <a:r>
              <a:rPr lang="es-ES" sz="2800" b="1" dirty="0">
                <a:solidFill>
                  <a:schemeClr val="accent1">
                    <a:lumMod val="75000"/>
                  </a:schemeClr>
                </a:solidFill>
                <a:latin typeface="Bell MT" panose="02020503060305020303" pitchFamily="18" charset="0"/>
              </a:rPr>
              <a:t>Reporte de bugs</a:t>
            </a:r>
          </a:p>
          <a:p>
            <a:pPr marL="571500" indent="-571500">
              <a:buFont typeface="+mj-lt"/>
              <a:buAutoNum type="romanUcPeriod"/>
            </a:pPr>
            <a:r>
              <a:rPr lang="es-ES" sz="2800" b="1" dirty="0">
                <a:solidFill>
                  <a:schemeClr val="accent1">
                    <a:lumMod val="75000"/>
                  </a:schemeClr>
                </a:solidFill>
                <a:latin typeface="Bell MT" panose="02020503060305020303" pitchFamily="18" charset="0"/>
              </a:rPr>
              <a:t>Gráficos de test cases</a:t>
            </a:r>
          </a:p>
          <a:p>
            <a:pPr marL="571500" indent="-571500">
              <a:buFont typeface="+mj-lt"/>
              <a:buAutoNum type="romanUcPeriod"/>
            </a:pPr>
            <a:r>
              <a:rPr lang="es-ES" sz="2800" b="1" dirty="0">
                <a:solidFill>
                  <a:schemeClr val="accent1">
                    <a:lumMod val="75000"/>
                  </a:schemeClr>
                </a:solidFill>
                <a:latin typeface="Bell MT" panose="02020503060305020303" pitchFamily="18" charset="0"/>
              </a:rPr>
              <a:t>Pruebas de web testing</a:t>
            </a:r>
          </a:p>
          <a:p>
            <a:pPr marL="571500" indent="-571500">
              <a:buFont typeface="+mj-lt"/>
              <a:buAutoNum type="romanUcPeriod"/>
            </a:pPr>
            <a:r>
              <a:rPr lang="es-ES" sz="2800" b="1" dirty="0">
                <a:solidFill>
                  <a:schemeClr val="accent1">
                    <a:lumMod val="75000"/>
                  </a:schemeClr>
                </a:solidFill>
                <a:latin typeface="Bell MT" panose="02020503060305020303" pitchFamily="18" charset="0"/>
              </a:rPr>
              <a:t>Conclusión</a:t>
            </a:r>
          </a:p>
          <a:p>
            <a:pPr marL="571500" indent="-571500">
              <a:buFont typeface="+mj-lt"/>
              <a:buAutoNum type="romanUcPeriod"/>
            </a:pPr>
            <a:r>
              <a:rPr lang="es-ES" sz="2800" b="1" dirty="0">
                <a:solidFill>
                  <a:schemeClr val="accent1">
                    <a:lumMod val="75000"/>
                  </a:schemeClr>
                </a:solidFill>
                <a:latin typeface="Bell MT" panose="02020503060305020303" pitchFamily="18" charset="0"/>
              </a:rPr>
              <a:t>Mi Trello</a:t>
            </a:r>
          </a:p>
        </p:txBody>
      </p:sp>
      <p:sp>
        <p:nvSpPr>
          <p:cNvPr id="9" name="Rectángulo 8">
            <a:extLst>
              <a:ext uri="{FF2B5EF4-FFF2-40B4-BE49-F238E27FC236}">
                <a16:creationId xmlns:a16="http://schemas.microsoft.com/office/drawing/2014/main" id="{D039EF4A-4268-E839-A125-947A60C4160B}"/>
              </a:ext>
            </a:extLst>
          </p:cNvPr>
          <p:cNvSpPr/>
          <p:nvPr/>
        </p:nvSpPr>
        <p:spPr>
          <a:xfrm>
            <a:off x="4770156" y="881673"/>
            <a:ext cx="2651688" cy="923330"/>
          </a:xfrm>
          <a:prstGeom prst="rect">
            <a:avLst/>
          </a:prstGeom>
          <a:noFill/>
        </p:spPr>
        <p:txBody>
          <a:bodyPr wrap="none" lIns="91440" tIns="45720" rIns="91440" bIns="45720">
            <a:spAutoFit/>
          </a:bodyPr>
          <a:lstStyle/>
          <a:p>
            <a:pPr algn="ctr"/>
            <a:r>
              <a:rPr lang="es-ES" sz="5400" dirty="0">
                <a:ln w="0"/>
                <a:solidFill>
                  <a:schemeClr val="accent1">
                    <a:lumMod val="75000"/>
                  </a:schemeClr>
                </a:solidFill>
                <a:effectLst>
                  <a:outerShdw blurRad="38100" dist="25400" dir="5400000" algn="ctr" rotWithShape="0">
                    <a:srgbClr val="6E747A">
                      <a:alpha val="43000"/>
                    </a:srgbClr>
                  </a:outerShdw>
                </a:effectLst>
                <a:latin typeface="Bell MT" panose="02020503060305020303" pitchFamily="18" charset="0"/>
              </a:rPr>
              <a:t>ÍNDICE</a:t>
            </a:r>
          </a:p>
        </p:txBody>
      </p:sp>
      <p:sp>
        <p:nvSpPr>
          <p:cNvPr id="10" name="Rectángulo 9">
            <a:extLst>
              <a:ext uri="{FF2B5EF4-FFF2-40B4-BE49-F238E27FC236}">
                <a16:creationId xmlns:a16="http://schemas.microsoft.com/office/drawing/2014/main" id="{6747251A-37E9-A385-55E0-BF6801E11097}"/>
              </a:ext>
            </a:extLst>
          </p:cNvPr>
          <p:cNvSpPr/>
          <p:nvPr/>
        </p:nvSpPr>
        <p:spPr>
          <a:xfrm>
            <a:off x="77002" y="0"/>
            <a:ext cx="16363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ángulo 10">
            <a:extLst>
              <a:ext uri="{FF2B5EF4-FFF2-40B4-BE49-F238E27FC236}">
                <a16:creationId xmlns:a16="http://schemas.microsoft.com/office/drawing/2014/main" id="{A02A2587-DB4C-A1F4-BD7A-ADEECD0211ED}"/>
              </a:ext>
            </a:extLst>
          </p:cNvPr>
          <p:cNvSpPr/>
          <p:nvPr/>
        </p:nvSpPr>
        <p:spPr>
          <a:xfrm>
            <a:off x="447575" y="0"/>
            <a:ext cx="163630" cy="68580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pic>
        <p:nvPicPr>
          <p:cNvPr id="2" name="Imagen 1">
            <a:extLst>
              <a:ext uri="{FF2B5EF4-FFF2-40B4-BE49-F238E27FC236}">
                <a16:creationId xmlns:a16="http://schemas.microsoft.com/office/drawing/2014/main" id="{11C35EB1-1E86-E76B-7B35-E62B5B026CF4}"/>
              </a:ext>
            </a:extLst>
          </p:cNvPr>
          <p:cNvPicPr>
            <a:picLocks noChangeAspect="1"/>
          </p:cNvPicPr>
          <p:nvPr/>
        </p:nvPicPr>
        <p:blipFill>
          <a:blip r:embed="rId2">
            <a:duotone>
              <a:schemeClr val="accent1">
                <a:shade val="45000"/>
                <a:satMod val="135000"/>
              </a:schemeClr>
              <a:prstClr val="white"/>
            </a:duotone>
          </a:blip>
          <a:stretch>
            <a:fillRect/>
          </a:stretch>
        </p:blipFill>
        <p:spPr>
          <a:xfrm>
            <a:off x="10401701" y="5797082"/>
            <a:ext cx="1790299" cy="1060918"/>
          </a:xfrm>
          <a:prstGeom prst="rect">
            <a:avLst/>
          </a:prstGeom>
        </p:spPr>
      </p:pic>
    </p:spTree>
    <p:extLst>
      <p:ext uri="{BB962C8B-B14F-4D97-AF65-F5344CB8AC3E}">
        <p14:creationId xmlns:p14="http://schemas.microsoft.com/office/powerpoint/2010/main" val="19308279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20209E2-7BAA-ED69-72BD-796F8667DF8A}"/>
              </a:ext>
            </a:extLst>
          </p:cNvPr>
          <p:cNvPicPr>
            <a:picLocks noChangeAspect="1"/>
          </p:cNvPicPr>
          <p:nvPr/>
        </p:nvPicPr>
        <p:blipFill>
          <a:blip r:embed="rId2">
            <a:extLst>
              <a:ext uri="{BEBA8EAE-BF5A-486C-A8C5-ECC9F3942E4B}">
                <a14:imgProps xmlns:a14="http://schemas.microsoft.com/office/drawing/2010/main">
                  <a14:imgLayer r:embed="rId3">
                    <a14:imgEffect>
                      <a14:artisticGlowEdges/>
                    </a14:imgEffect>
                    <a14:imgEffect>
                      <a14:sharpenSoften amount="25000"/>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714499" y="2135254"/>
            <a:ext cx="8763000" cy="3819525"/>
          </a:xfrm>
          <a:prstGeom prst="rect">
            <a:avLst/>
          </a:prstGeom>
          <a:effectLst>
            <a:outerShdw blurRad="50800" dist="50800" dir="5400000" algn="ctr" rotWithShape="0">
              <a:srgbClr val="000000">
                <a:alpha val="1000"/>
              </a:srgbClr>
            </a:outerShdw>
          </a:effectLst>
        </p:spPr>
      </p:pic>
      <p:sp>
        <p:nvSpPr>
          <p:cNvPr id="5" name="Rectángulo 4">
            <a:extLst>
              <a:ext uri="{FF2B5EF4-FFF2-40B4-BE49-F238E27FC236}">
                <a16:creationId xmlns:a16="http://schemas.microsoft.com/office/drawing/2014/main" id="{2F1D24CF-D6F5-7CF6-6FC9-C45898967D0C}"/>
              </a:ext>
            </a:extLst>
          </p:cNvPr>
          <p:cNvSpPr/>
          <p:nvPr/>
        </p:nvSpPr>
        <p:spPr>
          <a:xfrm>
            <a:off x="3299529" y="1138535"/>
            <a:ext cx="5592941" cy="923330"/>
          </a:xfrm>
          <a:prstGeom prst="rect">
            <a:avLst/>
          </a:prstGeom>
          <a:noFill/>
        </p:spPr>
        <p:txBody>
          <a:bodyPr wrap="none" lIns="91440" tIns="45720" rIns="91440" bIns="45720">
            <a:spAutoFit/>
          </a:bodyPr>
          <a:lstStyle/>
          <a:p>
            <a:pPr algn="ctr"/>
            <a:r>
              <a:rPr lang="es-ES" sz="5400" b="0" cap="none" spc="0" dirty="0">
                <a:ln w="0">
                  <a:solidFill>
                    <a:schemeClr val="bg2"/>
                  </a:solidFill>
                </a:ln>
                <a:solidFill>
                  <a:schemeClr val="bg2">
                    <a:lumMod val="60000"/>
                    <a:lumOff val="40000"/>
                  </a:schemeClr>
                </a:solidFill>
                <a:effectLst>
                  <a:outerShdw blurRad="38100" dist="19050" dir="2700000" algn="tl" rotWithShape="0">
                    <a:schemeClr val="dk1">
                      <a:alpha val="40000"/>
                    </a:schemeClr>
                  </a:outerShdw>
                </a:effectLst>
              </a:rPr>
              <a:t>MUCHAS GRACIAS!</a:t>
            </a:r>
          </a:p>
        </p:txBody>
      </p:sp>
      <p:pic>
        <p:nvPicPr>
          <p:cNvPr id="6" name="Imagen 5">
            <a:extLst>
              <a:ext uri="{FF2B5EF4-FFF2-40B4-BE49-F238E27FC236}">
                <a16:creationId xmlns:a16="http://schemas.microsoft.com/office/drawing/2014/main" id="{3DC3D7B4-ED0F-4816-17EE-D576C3D7A7A7}"/>
              </a:ext>
            </a:extLst>
          </p:cNvPr>
          <p:cNvPicPr>
            <a:picLocks noChangeAspect="1"/>
          </p:cNvPicPr>
          <p:nvPr/>
        </p:nvPicPr>
        <p:blipFill>
          <a:blip r:embed="rId4">
            <a:duotone>
              <a:schemeClr val="accent1">
                <a:shade val="45000"/>
                <a:satMod val="135000"/>
              </a:schemeClr>
              <a:prstClr val="white"/>
            </a:duotone>
          </a:blip>
          <a:stretch>
            <a:fillRect/>
          </a:stretch>
        </p:blipFill>
        <p:spPr>
          <a:xfrm>
            <a:off x="0" y="6162129"/>
            <a:ext cx="1174282" cy="695871"/>
          </a:xfrm>
          <a:prstGeom prst="rect">
            <a:avLst/>
          </a:prstGeom>
        </p:spPr>
      </p:pic>
    </p:spTree>
    <p:extLst>
      <p:ext uri="{BB962C8B-B14F-4D97-AF65-F5344CB8AC3E}">
        <p14:creationId xmlns:p14="http://schemas.microsoft.com/office/powerpoint/2010/main" val="18819014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33B789FE-8DEC-A2BB-2FA2-6602B51D0348}"/>
              </a:ext>
            </a:extLst>
          </p:cNvPr>
          <p:cNvSpPr txBox="1"/>
          <p:nvPr/>
        </p:nvSpPr>
        <p:spPr>
          <a:xfrm>
            <a:off x="7585059" y="5535769"/>
            <a:ext cx="3958389" cy="369332"/>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a:latin typeface="Bell MT" panose="02020503060305020303" pitchFamily="18" charset="0"/>
                <a:hlinkClick r:id="rId2"/>
              </a:rPr>
              <a:t>https://www.libreriaelvirrey.com.uy/</a:t>
            </a:r>
            <a:r>
              <a:rPr lang="en-US" dirty="0">
                <a:latin typeface="Bell MT" panose="02020503060305020303" pitchFamily="18" charset="0"/>
              </a:rPr>
              <a:t> </a:t>
            </a:r>
          </a:p>
        </p:txBody>
      </p:sp>
      <p:sp>
        <p:nvSpPr>
          <p:cNvPr id="7" name="CuadroTexto 6">
            <a:extLst>
              <a:ext uri="{FF2B5EF4-FFF2-40B4-BE49-F238E27FC236}">
                <a16:creationId xmlns:a16="http://schemas.microsoft.com/office/drawing/2014/main" id="{A94A9E30-240F-B3CD-C066-7ECC64FBC731}"/>
              </a:ext>
            </a:extLst>
          </p:cNvPr>
          <p:cNvSpPr txBox="1"/>
          <p:nvPr/>
        </p:nvSpPr>
        <p:spPr>
          <a:xfrm>
            <a:off x="563128" y="1485044"/>
            <a:ext cx="6097604" cy="2031325"/>
          </a:xfrm>
          <a:prstGeom prst="rect">
            <a:avLst/>
          </a:prstGeom>
          <a:noFill/>
        </p:spPr>
        <p:txBody>
          <a:bodyPr wrap="square">
            <a:spAutoFit/>
          </a:bodyPr>
          <a:lstStyle/>
          <a:p>
            <a:pPr algn="just"/>
            <a:r>
              <a:rPr lang="es-ES" dirty="0">
                <a:latin typeface="Bell MT" panose="02020503060305020303" pitchFamily="18" charset="0"/>
              </a:rPr>
              <a:t>La librería El Virrey está presente en Uruguay desde el año 2002 y desde entonces no ha cesado su crecimiento en el país. Ofrece libros en tiendas físicas y en su librería virtual. </a:t>
            </a:r>
          </a:p>
          <a:p>
            <a:pPr algn="just"/>
            <a:r>
              <a:rPr lang="es-ES" dirty="0">
                <a:latin typeface="Bell MT" panose="02020503060305020303" pitchFamily="18" charset="0"/>
              </a:rPr>
              <a:t>Para llevar a cabo mi proyecto final del curso de QA Testing de Coderhouse, he elegido esta tienda virtual.</a:t>
            </a:r>
          </a:p>
          <a:p>
            <a:pPr algn="just"/>
            <a:r>
              <a:rPr lang="es-ES" dirty="0">
                <a:latin typeface="Bell MT" panose="02020503060305020303" pitchFamily="18" charset="0"/>
              </a:rPr>
              <a:t>A continuación se realizará la presentación de algunos puntos importantes como parte de mi proyecto final.</a:t>
            </a:r>
            <a:endParaRPr lang="en-US" dirty="0">
              <a:latin typeface="Bell MT" panose="02020503060305020303" pitchFamily="18" charset="0"/>
            </a:endParaRPr>
          </a:p>
        </p:txBody>
      </p:sp>
      <p:pic>
        <p:nvPicPr>
          <p:cNvPr id="9" name="Imagen 8">
            <a:extLst>
              <a:ext uri="{FF2B5EF4-FFF2-40B4-BE49-F238E27FC236}">
                <a16:creationId xmlns:a16="http://schemas.microsoft.com/office/drawing/2014/main" id="{2CFC2A76-9935-6579-D9C6-21BE6D04DFF9}"/>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7345630" y="1137565"/>
            <a:ext cx="4283242" cy="4283242"/>
          </a:xfrm>
          <a:prstGeom prst="rect">
            <a:avLst/>
          </a:prstGeom>
        </p:spPr>
      </p:pic>
      <p:sp>
        <p:nvSpPr>
          <p:cNvPr id="10" name="Rectángulo: esquinas redondeadas 9">
            <a:extLst>
              <a:ext uri="{FF2B5EF4-FFF2-40B4-BE49-F238E27FC236}">
                <a16:creationId xmlns:a16="http://schemas.microsoft.com/office/drawing/2014/main" id="{D8D985D1-D406-32BD-3236-C53359536052}"/>
              </a:ext>
            </a:extLst>
          </p:cNvPr>
          <p:cNvSpPr/>
          <p:nvPr/>
        </p:nvSpPr>
        <p:spPr>
          <a:xfrm>
            <a:off x="110690" y="375384"/>
            <a:ext cx="6699183" cy="558265"/>
          </a:xfrm>
          <a:prstGeom prst="roundRect">
            <a:avLst/>
          </a:prstGeom>
          <a:noFill/>
          <a:ln>
            <a:noFill/>
          </a:ln>
        </p:spPr>
        <p:style>
          <a:lnRef idx="0">
            <a:scrgbClr r="0" g="0" b="0"/>
          </a:lnRef>
          <a:fillRef idx="0">
            <a:scrgbClr r="0" g="0" b="0"/>
          </a:fillRef>
          <a:effectRef idx="0">
            <a:scrgbClr r="0" g="0" b="0"/>
          </a:effectRef>
          <a:fontRef idx="minor">
            <a:schemeClr val="accent6"/>
          </a:fontRef>
        </p:style>
        <p:txBody>
          <a:bodyPr rtlCol="0" anchor="ctr"/>
          <a:lstStyle/>
          <a:p>
            <a:pPr algn="ctr"/>
            <a:r>
              <a:rPr lang="es-EC" sz="3600" b="1" dirty="0">
                <a:solidFill>
                  <a:schemeClr val="bg2">
                    <a:lumMod val="75000"/>
                  </a:schemeClr>
                </a:solidFill>
                <a:latin typeface="Bell MT" panose="02020503060305020303" pitchFamily="18" charset="0"/>
              </a:rPr>
              <a:t>PÁGINA ELEGIDA </a:t>
            </a:r>
            <a:endParaRPr lang="en-US" sz="3600" b="1" dirty="0">
              <a:solidFill>
                <a:schemeClr val="bg2">
                  <a:lumMod val="75000"/>
                </a:schemeClr>
              </a:solidFill>
              <a:latin typeface="Bell MT" panose="02020503060305020303" pitchFamily="18" charset="0"/>
            </a:endParaRPr>
          </a:p>
        </p:txBody>
      </p:sp>
      <p:pic>
        <p:nvPicPr>
          <p:cNvPr id="2" name="Imagen 1">
            <a:extLst>
              <a:ext uri="{FF2B5EF4-FFF2-40B4-BE49-F238E27FC236}">
                <a16:creationId xmlns:a16="http://schemas.microsoft.com/office/drawing/2014/main" id="{EEB52274-05C1-14F3-822A-D5EDCFE91478}"/>
              </a:ext>
            </a:extLst>
          </p:cNvPr>
          <p:cNvPicPr>
            <a:picLocks noChangeAspect="1"/>
          </p:cNvPicPr>
          <p:nvPr/>
        </p:nvPicPr>
        <p:blipFill>
          <a:blip r:embed="rId5">
            <a:duotone>
              <a:schemeClr val="accent1">
                <a:shade val="45000"/>
                <a:satMod val="135000"/>
              </a:schemeClr>
              <a:prstClr val="white"/>
            </a:duotone>
          </a:blip>
          <a:stretch>
            <a:fillRect/>
          </a:stretch>
        </p:blipFill>
        <p:spPr>
          <a:xfrm>
            <a:off x="0" y="5797082"/>
            <a:ext cx="1790299" cy="1060918"/>
          </a:xfrm>
          <a:prstGeom prst="rect">
            <a:avLst/>
          </a:prstGeom>
        </p:spPr>
      </p:pic>
    </p:spTree>
    <p:extLst>
      <p:ext uri="{BB962C8B-B14F-4D97-AF65-F5344CB8AC3E}">
        <p14:creationId xmlns:p14="http://schemas.microsoft.com/office/powerpoint/2010/main" val="29143762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CD4A46A-E6E0-48F6-6C7A-B018462BF188}"/>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tretch>
            <a:fillRect/>
          </a:stretch>
        </p:blipFill>
        <p:spPr>
          <a:xfrm>
            <a:off x="0" y="3315903"/>
            <a:ext cx="4411579" cy="3534878"/>
          </a:xfrm>
          <a:prstGeom prst="rect">
            <a:avLst/>
          </a:prstGeom>
        </p:spPr>
      </p:pic>
      <p:pic>
        <p:nvPicPr>
          <p:cNvPr id="5" name="Imagen 4">
            <a:extLst>
              <a:ext uri="{FF2B5EF4-FFF2-40B4-BE49-F238E27FC236}">
                <a16:creationId xmlns:a16="http://schemas.microsoft.com/office/drawing/2014/main" id="{189C6FF9-5F5A-F19F-385D-3912B8D3CD8E}"/>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8800"/>
                    </a14:imgEffect>
                  </a14:imgLayer>
                </a14:imgProps>
              </a:ext>
              <a:ext uri="{28A0092B-C50C-407E-A947-70E740481C1C}">
                <a14:useLocalDpi xmlns:a14="http://schemas.microsoft.com/office/drawing/2010/main" val="0"/>
              </a:ext>
            </a:extLst>
          </a:blip>
          <a:stretch>
            <a:fillRect/>
          </a:stretch>
        </p:blipFill>
        <p:spPr>
          <a:xfrm>
            <a:off x="-1" y="7219"/>
            <a:ext cx="4411579" cy="3308684"/>
          </a:xfrm>
          <a:prstGeom prst="rect">
            <a:avLst/>
          </a:prstGeom>
        </p:spPr>
      </p:pic>
      <p:sp>
        <p:nvSpPr>
          <p:cNvPr id="6" name="Rectángulo 5">
            <a:extLst>
              <a:ext uri="{FF2B5EF4-FFF2-40B4-BE49-F238E27FC236}">
                <a16:creationId xmlns:a16="http://schemas.microsoft.com/office/drawing/2014/main" id="{8A6DB048-F206-D957-ABB2-D8A6EA35AB7B}"/>
              </a:ext>
            </a:extLst>
          </p:cNvPr>
          <p:cNvSpPr/>
          <p:nvPr/>
        </p:nvSpPr>
        <p:spPr>
          <a:xfrm>
            <a:off x="6374495" y="2551837"/>
            <a:ext cx="3832139" cy="1754326"/>
          </a:xfrm>
          <a:prstGeom prst="rect">
            <a:avLst/>
          </a:prstGeom>
          <a:noFill/>
          <a:ln>
            <a:solidFill>
              <a:schemeClr val="accent6">
                <a:lumMod val="50000"/>
              </a:schemeClr>
            </a:solidFill>
          </a:ln>
          <a:effectLst>
            <a:glow rad="101600">
              <a:schemeClr val="accent3">
                <a:satMod val="175000"/>
                <a:alpha val="40000"/>
              </a:schemeClr>
            </a:glow>
          </a:effectLst>
        </p:spPr>
        <p:txBody>
          <a:bodyPr wrap="none" lIns="91440" tIns="45720" rIns="91440" bIns="45720">
            <a:spAutoFit/>
          </a:bodyPr>
          <a:lstStyle/>
          <a:p>
            <a:pPr algn="ctr"/>
            <a:r>
              <a:rPr lang="es-ES" sz="5400" b="1" dirty="0">
                <a:ln w="22225">
                  <a:solidFill>
                    <a:schemeClr val="accent2"/>
                  </a:solidFill>
                  <a:prstDash val="solid"/>
                </a:ln>
                <a:solidFill>
                  <a:schemeClr val="accent6">
                    <a:lumMod val="40000"/>
                    <a:lumOff val="60000"/>
                  </a:schemeClr>
                </a:solidFill>
              </a:rPr>
              <a:t>ELEMENTOS </a:t>
            </a:r>
          </a:p>
          <a:p>
            <a:pPr algn="ctr"/>
            <a:r>
              <a:rPr lang="es-ES" sz="5400" b="1" dirty="0">
                <a:ln w="22225">
                  <a:solidFill>
                    <a:schemeClr val="accent2"/>
                  </a:solidFill>
                  <a:prstDash val="solid"/>
                </a:ln>
                <a:solidFill>
                  <a:schemeClr val="accent6">
                    <a:lumMod val="40000"/>
                    <a:lumOff val="60000"/>
                  </a:schemeClr>
                </a:solidFill>
              </a:rPr>
              <a:t>FRONTEND</a:t>
            </a:r>
            <a:endParaRPr lang="es-ES" sz="5400" b="1" cap="none" spc="0" dirty="0">
              <a:ln w="22225">
                <a:solidFill>
                  <a:schemeClr val="accent2"/>
                </a:solidFill>
                <a:prstDash val="solid"/>
              </a:ln>
              <a:solidFill>
                <a:schemeClr val="accent6">
                  <a:lumMod val="40000"/>
                  <a:lumOff val="60000"/>
                </a:schemeClr>
              </a:solidFill>
              <a:effectLst/>
            </a:endParaRPr>
          </a:p>
        </p:txBody>
      </p:sp>
    </p:spTree>
    <p:extLst>
      <p:ext uri="{BB962C8B-B14F-4D97-AF65-F5344CB8AC3E}">
        <p14:creationId xmlns:p14="http://schemas.microsoft.com/office/powerpoint/2010/main" val="1933768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n 14">
            <a:extLst>
              <a:ext uri="{FF2B5EF4-FFF2-40B4-BE49-F238E27FC236}">
                <a16:creationId xmlns:a16="http://schemas.microsoft.com/office/drawing/2014/main" id="{B9A40BD9-4ADC-62B8-A0D7-DA9BA2AB76DA}"/>
              </a:ext>
            </a:extLst>
          </p:cNvPr>
          <p:cNvPicPr>
            <a:picLocks noChangeAspect="1"/>
          </p:cNvPicPr>
          <p:nvPr/>
        </p:nvPicPr>
        <p:blipFill>
          <a:blip r:embed="rId2"/>
          <a:stretch>
            <a:fillRect/>
          </a:stretch>
        </p:blipFill>
        <p:spPr>
          <a:xfrm>
            <a:off x="3973053" y="1142988"/>
            <a:ext cx="8153400" cy="1114425"/>
          </a:xfrm>
          <a:prstGeom prst="rect">
            <a:avLst/>
          </a:prstGeom>
        </p:spPr>
      </p:pic>
      <p:pic>
        <p:nvPicPr>
          <p:cNvPr id="19" name="Imagen 18">
            <a:extLst>
              <a:ext uri="{FF2B5EF4-FFF2-40B4-BE49-F238E27FC236}">
                <a16:creationId xmlns:a16="http://schemas.microsoft.com/office/drawing/2014/main" id="{D3FC9D7A-9315-A888-05AC-B65FD31B808C}"/>
              </a:ext>
            </a:extLst>
          </p:cNvPr>
          <p:cNvPicPr>
            <a:picLocks noChangeAspect="1"/>
          </p:cNvPicPr>
          <p:nvPr/>
        </p:nvPicPr>
        <p:blipFill>
          <a:blip r:embed="rId3"/>
          <a:stretch>
            <a:fillRect/>
          </a:stretch>
        </p:blipFill>
        <p:spPr>
          <a:xfrm>
            <a:off x="1193258" y="2949561"/>
            <a:ext cx="10864264" cy="413284"/>
          </a:xfrm>
          <a:prstGeom prst="rect">
            <a:avLst/>
          </a:prstGeom>
        </p:spPr>
      </p:pic>
      <p:pic>
        <p:nvPicPr>
          <p:cNvPr id="22" name="Imagen 21">
            <a:extLst>
              <a:ext uri="{FF2B5EF4-FFF2-40B4-BE49-F238E27FC236}">
                <a16:creationId xmlns:a16="http://schemas.microsoft.com/office/drawing/2014/main" id="{E520CE5A-4BC0-AC16-90B1-12F0BBDEA44B}"/>
              </a:ext>
            </a:extLst>
          </p:cNvPr>
          <p:cNvPicPr>
            <a:picLocks noChangeAspect="1"/>
          </p:cNvPicPr>
          <p:nvPr/>
        </p:nvPicPr>
        <p:blipFill>
          <a:blip r:embed="rId4"/>
          <a:stretch>
            <a:fillRect/>
          </a:stretch>
        </p:blipFill>
        <p:spPr>
          <a:xfrm>
            <a:off x="4825165" y="4054993"/>
            <a:ext cx="3600450" cy="1266825"/>
          </a:xfrm>
          <a:prstGeom prst="rect">
            <a:avLst/>
          </a:prstGeom>
        </p:spPr>
      </p:pic>
      <p:sp>
        <p:nvSpPr>
          <p:cNvPr id="23" name="CuadroTexto 22">
            <a:extLst>
              <a:ext uri="{FF2B5EF4-FFF2-40B4-BE49-F238E27FC236}">
                <a16:creationId xmlns:a16="http://schemas.microsoft.com/office/drawing/2014/main" id="{69A966C5-9414-4B30-2D80-1B57F8369A8A}"/>
              </a:ext>
            </a:extLst>
          </p:cNvPr>
          <p:cNvSpPr txBox="1"/>
          <p:nvPr/>
        </p:nvSpPr>
        <p:spPr>
          <a:xfrm>
            <a:off x="8576107" y="457314"/>
            <a:ext cx="2261937" cy="369332"/>
          </a:xfrm>
          <a:prstGeom prst="rect">
            <a:avLst/>
          </a:prstGeom>
          <a:noFill/>
          <a:ln>
            <a:solidFill>
              <a:schemeClr val="accent1">
                <a:lumMod val="60000"/>
                <a:lumOff val="40000"/>
              </a:schemeClr>
            </a:solidFill>
          </a:ln>
        </p:spPr>
        <p:txBody>
          <a:bodyPr wrap="square" rtlCol="0">
            <a:spAutoFit/>
          </a:bodyPr>
          <a:lstStyle/>
          <a:p>
            <a:pPr algn="ctr"/>
            <a:r>
              <a:rPr lang="es-EC" b="1" dirty="0">
                <a:latin typeface="Bell MT" panose="02020503060305020303" pitchFamily="18" charset="0"/>
              </a:rPr>
              <a:t>Barra de búsqueda</a:t>
            </a:r>
            <a:endParaRPr lang="en-US" b="1" dirty="0">
              <a:latin typeface="Bell MT" panose="02020503060305020303" pitchFamily="18" charset="0"/>
            </a:endParaRPr>
          </a:p>
        </p:txBody>
      </p:sp>
      <p:sp>
        <p:nvSpPr>
          <p:cNvPr id="24" name="CuadroTexto 23">
            <a:extLst>
              <a:ext uri="{FF2B5EF4-FFF2-40B4-BE49-F238E27FC236}">
                <a16:creationId xmlns:a16="http://schemas.microsoft.com/office/drawing/2014/main" id="{5936F52D-1300-45CD-1296-1E5EAC579C3E}"/>
              </a:ext>
            </a:extLst>
          </p:cNvPr>
          <p:cNvSpPr txBox="1"/>
          <p:nvPr/>
        </p:nvSpPr>
        <p:spPr>
          <a:xfrm>
            <a:off x="8576107" y="2389089"/>
            <a:ext cx="2261937" cy="369332"/>
          </a:xfrm>
          <a:prstGeom prst="rect">
            <a:avLst/>
          </a:prstGeom>
          <a:noFill/>
          <a:ln>
            <a:solidFill>
              <a:schemeClr val="accent1">
                <a:lumMod val="60000"/>
                <a:lumOff val="40000"/>
              </a:schemeClr>
            </a:solidFill>
          </a:ln>
        </p:spPr>
        <p:txBody>
          <a:bodyPr wrap="square" rtlCol="0">
            <a:spAutoFit/>
          </a:bodyPr>
          <a:lstStyle/>
          <a:p>
            <a:pPr algn="ctr"/>
            <a:r>
              <a:rPr lang="es-EC" b="1" dirty="0">
                <a:latin typeface="Bell MT" panose="02020503060305020303" pitchFamily="18" charset="0"/>
              </a:rPr>
              <a:t>Barra de navegación</a:t>
            </a:r>
            <a:endParaRPr lang="en-US" b="1" dirty="0">
              <a:latin typeface="Bell MT" panose="02020503060305020303" pitchFamily="18" charset="0"/>
            </a:endParaRPr>
          </a:p>
        </p:txBody>
      </p:sp>
      <p:sp>
        <p:nvSpPr>
          <p:cNvPr id="25" name="CuadroTexto 24">
            <a:extLst>
              <a:ext uri="{FF2B5EF4-FFF2-40B4-BE49-F238E27FC236}">
                <a16:creationId xmlns:a16="http://schemas.microsoft.com/office/drawing/2014/main" id="{D52C3945-9E5A-A6F0-9815-C9E158B20690}"/>
              </a:ext>
            </a:extLst>
          </p:cNvPr>
          <p:cNvSpPr txBox="1"/>
          <p:nvPr/>
        </p:nvSpPr>
        <p:spPr>
          <a:xfrm>
            <a:off x="8576106" y="4516350"/>
            <a:ext cx="2261937" cy="646331"/>
          </a:xfrm>
          <a:prstGeom prst="rect">
            <a:avLst/>
          </a:prstGeom>
          <a:noFill/>
          <a:ln>
            <a:solidFill>
              <a:schemeClr val="accent1">
                <a:lumMod val="60000"/>
                <a:lumOff val="40000"/>
              </a:schemeClr>
            </a:solidFill>
          </a:ln>
        </p:spPr>
        <p:txBody>
          <a:bodyPr wrap="square" rtlCol="0">
            <a:spAutoFit/>
          </a:bodyPr>
          <a:lstStyle/>
          <a:p>
            <a:pPr algn="ctr"/>
            <a:r>
              <a:rPr lang="es-EC" b="1" dirty="0">
                <a:latin typeface="Bell MT" panose="02020503060305020303" pitchFamily="18" charset="0"/>
              </a:rPr>
              <a:t>Botones de redes sociales</a:t>
            </a:r>
            <a:endParaRPr lang="en-US" b="1" dirty="0">
              <a:latin typeface="Bell MT" panose="02020503060305020303" pitchFamily="18" charset="0"/>
            </a:endParaRPr>
          </a:p>
        </p:txBody>
      </p:sp>
      <p:pic>
        <p:nvPicPr>
          <p:cNvPr id="30" name="Imagen 29">
            <a:extLst>
              <a:ext uri="{FF2B5EF4-FFF2-40B4-BE49-F238E27FC236}">
                <a16:creationId xmlns:a16="http://schemas.microsoft.com/office/drawing/2014/main" id="{42A22EE0-0F3C-894D-4DD0-749F5296B8F7}"/>
              </a:ext>
            </a:extLst>
          </p:cNvPr>
          <p:cNvPicPr>
            <a:picLocks noChangeAspect="1"/>
          </p:cNvPicPr>
          <p:nvPr/>
        </p:nvPicPr>
        <p:blipFill rotWithShape="1">
          <a:blip r:embed="rId5"/>
          <a:srcRect b="3426"/>
          <a:stretch/>
        </p:blipFill>
        <p:spPr>
          <a:xfrm>
            <a:off x="269232" y="3739576"/>
            <a:ext cx="3838575" cy="2805604"/>
          </a:xfrm>
          <a:prstGeom prst="rect">
            <a:avLst/>
          </a:prstGeom>
        </p:spPr>
      </p:pic>
      <p:sp>
        <p:nvSpPr>
          <p:cNvPr id="31" name="CuadroTexto 30">
            <a:extLst>
              <a:ext uri="{FF2B5EF4-FFF2-40B4-BE49-F238E27FC236}">
                <a16:creationId xmlns:a16="http://schemas.microsoft.com/office/drawing/2014/main" id="{BBA4618F-91FF-6C17-CA14-2311756EF1D7}"/>
              </a:ext>
            </a:extLst>
          </p:cNvPr>
          <p:cNvSpPr txBox="1"/>
          <p:nvPr/>
        </p:nvSpPr>
        <p:spPr>
          <a:xfrm>
            <a:off x="3473112" y="6037286"/>
            <a:ext cx="2261937" cy="646331"/>
          </a:xfrm>
          <a:prstGeom prst="rect">
            <a:avLst/>
          </a:prstGeom>
          <a:noFill/>
          <a:ln>
            <a:solidFill>
              <a:schemeClr val="accent1">
                <a:lumMod val="60000"/>
                <a:lumOff val="40000"/>
              </a:schemeClr>
            </a:solidFill>
          </a:ln>
        </p:spPr>
        <p:txBody>
          <a:bodyPr wrap="square" rtlCol="0">
            <a:spAutoFit/>
          </a:bodyPr>
          <a:lstStyle/>
          <a:p>
            <a:pPr algn="ctr"/>
            <a:r>
              <a:rPr lang="es-EC" b="1" dirty="0">
                <a:latin typeface="Bell MT" panose="02020503060305020303" pitchFamily="18" charset="0"/>
              </a:rPr>
              <a:t>Menú de filtros de </a:t>
            </a:r>
            <a:r>
              <a:rPr lang="es-EC" b="1" dirty="0" err="1">
                <a:latin typeface="Bell MT" panose="02020503060305020303" pitchFamily="18" charset="0"/>
              </a:rPr>
              <a:t>busqueda</a:t>
            </a:r>
            <a:endParaRPr lang="en-US" b="1" dirty="0">
              <a:latin typeface="Bell MT" panose="02020503060305020303" pitchFamily="18" charset="0"/>
            </a:endParaRPr>
          </a:p>
        </p:txBody>
      </p:sp>
      <p:sp>
        <p:nvSpPr>
          <p:cNvPr id="36" name="Medio marco 35">
            <a:extLst>
              <a:ext uri="{FF2B5EF4-FFF2-40B4-BE49-F238E27FC236}">
                <a16:creationId xmlns:a16="http://schemas.microsoft.com/office/drawing/2014/main" id="{3270BA1C-4E02-41C5-D43B-AFF20C955BCF}"/>
              </a:ext>
            </a:extLst>
          </p:cNvPr>
          <p:cNvSpPr/>
          <p:nvPr/>
        </p:nvSpPr>
        <p:spPr>
          <a:xfrm>
            <a:off x="0" y="0"/>
            <a:ext cx="693019" cy="826646"/>
          </a:xfrm>
          <a:prstGeom prst="halfFram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solidFill>
                <a:schemeClr val="bg2">
                  <a:lumMod val="75000"/>
                </a:schemeClr>
              </a:solidFill>
            </a:endParaRPr>
          </a:p>
        </p:txBody>
      </p:sp>
      <p:pic>
        <p:nvPicPr>
          <p:cNvPr id="2" name="Imagen 1">
            <a:extLst>
              <a:ext uri="{FF2B5EF4-FFF2-40B4-BE49-F238E27FC236}">
                <a16:creationId xmlns:a16="http://schemas.microsoft.com/office/drawing/2014/main" id="{CA25BC0E-ADF9-C2AC-FF60-F7E46E31A116}"/>
              </a:ext>
            </a:extLst>
          </p:cNvPr>
          <p:cNvPicPr>
            <a:picLocks noChangeAspect="1"/>
          </p:cNvPicPr>
          <p:nvPr/>
        </p:nvPicPr>
        <p:blipFill>
          <a:blip r:embed="rId6">
            <a:duotone>
              <a:schemeClr val="accent1">
                <a:shade val="45000"/>
                <a:satMod val="135000"/>
              </a:schemeClr>
              <a:prstClr val="white"/>
            </a:duotone>
          </a:blip>
          <a:stretch>
            <a:fillRect/>
          </a:stretch>
        </p:blipFill>
        <p:spPr>
          <a:xfrm>
            <a:off x="10754627" y="5998611"/>
            <a:ext cx="1437373" cy="851777"/>
          </a:xfrm>
          <a:prstGeom prst="rect">
            <a:avLst/>
          </a:prstGeom>
        </p:spPr>
      </p:pic>
    </p:spTree>
    <p:extLst>
      <p:ext uri="{BB962C8B-B14F-4D97-AF65-F5344CB8AC3E}">
        <p14:creationId xmlns:p14="http://schemas.microsoft.com/office/powerpoint/2010/main" val="24128083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17C32DA8-D276-BE99-3D4B-0B896C4706D2}"/>
              </a:ext>
            </a:extLst>
          </p:cNvPr>
          <p:cNvPicPr>
            <a:picLocks noChangeAspect="1"/>
          </p:cNvPicPr>
          <p:nvPr/>
        </p:nvPicPr>
        <p:blipFill>
          <a:blip r:embed="rId2"/>
          <a:stretch>
            <a:fillRect/>
          </a:stretch>
        </p:blipFill>
        <p:spPr>
          <a:xfrm>
            <a:off x="8576109" y="2981842"/>
            <a:ext cx="3065578" cy="3625557"/>
          </a:xfrm>
          <a:prstGeom prst="rect">
            <a:avLst/>
          </a:prstGeom>
        </p:spPr>
      </p:pic>
      <p:pic>
        <p:nvPicPr>
          <p:cNvPr id="8" name="Imagen 7">
            <a:extLst>
              <a:ext uri="{FF2B5EF4-FFF2-40B4-BE49-F238E27FC236}">
                <a16:creationId xmlns:a16="http://schemas.microsoft.com/office/drawing/2014/main" id="{A55739F0-2B85-162F-AE48-77589CA9EDAF}"/>
              </a:ext>
            </a:extLst>
          </p:cNvPr>
          <p:cNvPicPr>
            <a:picLocks noChangeAspect="1"/>
          </p:cNvPicPr>
          <p:nvPr/>
        </p:nvPicPr>
        <p:blipFill>
          <a:blip r:embed="rId3"/>
          <a:stretch>
            <a:fillRect/>
          </a:stretch>
        </p:blipFill>
        <p:spPr>
          <a:xfrm>
            <a:off x="3593100" y="3056398"/>
            <a:ext cx="1752129" cy="3476446"/>
          </a:xfrm>
          <a:prstGeom prst="rect">
            <a:avLst/>
          </a:prstGeom>
        </p:spPr>
      </p:pic>
      <p:pic>
        <p:nvPicPr>
          <p:cNvPr id="12" name="Imagen 11">
            <a:extLst>
              <a:ext uri="{FF2B5EF4-FFF2-40B4-BE49-F238E27FC236}">
                <a16:creationId xmlns:a16="http://schemas.microsoft.com/office/drawing/2014/main" id="{1D3B7C9D-1F01-CE5D-B038-F762445BD416}"/>
              </a:ext>
            </a:extLst>
          </p:cNvPr>
          <p:cNvPicPr>
            <a:picLocks noChangeAspect="1"/>
          </p:cNvPicPr>
          <p:nvPr/>
        </p:nvPicPr>
        <p:blipFill>
          <a:blip r:embed="rId4"/>
          <a:stretch>
            <a:fillRect/>
          </a:stretch>
        </p:blipFill>
        <p:spPr>
          <a:xfrm>
            <a:off x="770653" y="143008"/>
            <a:ext cx="6323166" cy="2709928"/>
          </a:xfrm>
          <a:prstGeom prst="rect">
            <a:avLst/>
          </a:prstGeom>
        </p:spPr>
      </p:pic>
      <p:sp>
        <p:nvSpPr>
          <p:cNvPr id="13" name="CuadroTexto 12">
            <a:extLst>
              <a:ext uri="{FF2B5EF4-FFF2-40B4-BE49-F238E27FC236}">
                <a16:creationId xmlns:a16="http://schemas.microsoft.com/office/drawing/2014/main" id="{915E9FE4-36DB-1063-D683-2FD0DFCD6105}"/>
              </a:ext>
            </a:extLst>
          </p:cNvPr>
          <p:cNvSpPr txBox="1"/>
          <p:nvPr/>
        </p:nvSpPr>
        <p:spPr>
          <a:xfrm>
            <a:off x="7093819" y="1497972"/>
            <a:ext cx="2261937" cy="646331"/>
          </a:xfrm>
          <a:prstGeom prst="rect">
            <a:avLst/>
          </a:prstGeom>
          <a:noFill/>
          <a:ln>
            <a:solidFill>
              <a:schemeClr val="accent1">
                <a:lumMod val="60000"/>
                <a:lumOff val="40000"/>
              </a:schemeClr>
            </a:solidFill>
          </a:ln>
        </p:spPr>
        <p:txBody>
          <a:bodyPr wrap="square" rtlCol="0">
            <a:spAutoFit/>
          </a:bodyPr>
          <a:lstStyle/>
          <a:p>
            <a:pPr algn="ctr"/>
            <a:r>
              <a:rPr lang="en-US" sz="1800" b="1" i="0" u="none" strike="noStrike" dirty="0">
                <a:solidFill>
                  <a:srgbClr val="000000"/>
                </a:solidFill>
                <a:effectLst/>
                <a:latin typeface="Bell MT" panose="02020503060305020303" pitchFamily="18" charset="0"/>
              </a:rPr>
              <a:t>Slider o </a:t>
            </a:r>
            <a:r>
              <a:rPr lang="en-US" sz="1800" b="1" i="0" u="none" strike="noStrike" dirty="0" err="1">
                <a:solidFill>
                  <a:srgbClr val="000000"/>
                </a:solidFill>
                <a:effectLst/>
                <a:latin typeface="Bell MT" panose="02020503060305020303" pitchFamily="18" charset="0"/>
              </a:rPr>
              <a:t>carrusel</a:t>
            </a:r>
            <a:r>
              <a:rPr lang="en-US" sz="1800" b="1" i="0" u="none" strike="noStrike" dirty="0">
                <a:solidFill>
                  <a:srgbClr val="000000"/>
                </a:solidFill>
                <a:effectLst/>
                <a:latin typeface="Bell MT" panose="02020503060305020303" pitchFamily="18" charset="0"/>
              </a:rPr>
              <a:t> de </a:t>
            </a:r>
            <a:r>
              <a:rPr lang="en-US" sz="1800" b="1" i="0" u="none" strike="noStrike" dirty="0" err="1">
                <a:solidFill>
                  <a:srgbClr val="000000"/>
                </a:solidFill>
                <a:effectLst/>
                <a:latin typeface="Bell MT" panose="02020503060305020303" pitchFamily="18" charset="0"/>
              </a:rPr>
              <a:t>imágenes</a:t>
            </a:r>
            <a:endParaRPr lang="en-US" b="1" dirty="0">
              <a:latin typeface="Bell MT" panose="02020503060305020303" pitchFamily="18" charset="0"/>
            </a:endParaRPr>
          </a:p>
        </p:txBody>
      </p:sp>
      <p:sp>
        <p:nvSpPr>
          <p:cNvPr id="14" name="CuadroTexto 13">
            <a:extLst>
              <a:ext uri="{FF2B5EF4-FFF2-40B4-BE49-F238E27FC236}">
                <a16:creationId xmlns:a16="http://schemas.microsoft.com/office/drawing/2014/main" id="{0E22F293-2285-32A4-6B08-D422B0E3CFB7}"/>
              </a:ext>
            </a:extLst>
          </p:cNvPr>
          <p:cNvSpPr txBox="1"/>
          <p:nvPr/>
        </p:nvSpPr>
        <p:spPr>
          <a:xfrm>
            <a:off x="6218925" y="4794620"/>
            <a:ext cx="2261937" cy="369332"/>
          </a:xfrm>
          <a:prstGeom prst="rect">
            <a:avLst/>
          </a:prstGeom>
          <a:noFill/>
          <a:ln>
            <a:solidFill>
              <a:schemeClr val="accent1">
                <a:lumMod val="60000"/>
                <a:lumOff val="40000"/>
              </a:schemeClr>
            </a:solidFill>
          </a:ln>
        </p:spPr>
        <p:txBody>
          <a:bodyPr wrap="square" rtlCol="0">
            <a:spAutoFit/>
          </a:bodyPr>
          <a:lstStyle/>
          <a:p>
            <a:pPr algn="ctr"/>
            <a:r>
              <a:rPr lang="es-EC" b="1" dirty="0">
                <a:latin typeface="Bell MT" panose="02020503060305020303" pitchFamily="18" charset="0"/>
              </a:rPr>
              <a:t>Sección de compras</a:t>
            </a:r>
            <a:endParaRPr lang="en-US" b="1" dirty="0">
              <a:latin typeface="Bell MT" panose="02020503060305020303" pitchFamily="18" charset="0"/>
            </a:endParaRPr>
          </a:p>
        </p:txBody>
      </p:sp>
      <p:sp>
        <p:nvSpPr>
          <p:cNvPr id="15" name="CuadroTexto 14">
            <a:extLst>
              <a:ext uri="{FF2B5EF4-FFF2-40B4-BE49-F238E27FC236}">
                <a16:creationId xmlns:a16="http://schemas.microsoft.com/office/drawing/2014/main" id="{A7D9AD04-0209-4A88-DAA2-04FA76FF474C}"/>
              </a:ext>
            </a:extLst>
          </p:cNvPr>
          <p:cNvSpPr txBox="1"/>
          <p:nvPr/>
        </p:nvSpPr>
        <p:spPr>
          <a:xfrm>
            <a:off x="992172" y="4794621"/>
            <a:ext cx="2261937" cy="369332"/>
          </a:xfrm>
          <a:prstGeom prst="rect">
            <a:avLst/>
          </a:prstGeom>
          <a:noFill/>
          <a:ln>
            <a:solidFill>
              <a:schemeClr val="accent1">
                <a:lumMod val="60000"/>
                <a:lumOff val="40000"/>
              </a:schemeClr>
            </a:solidFill>
          </a:ln>
        </p:spPr>
        <p:txBody>
          <a:bodyPr wrap="square" rtlCol="0">
            <a:spAutoFit/>
          </a:bodyPr>
          <a:lstStyle/>
          <a:p>
            <a:pPr algn="ctr"/>
            <a:r>
              <a:rPr lang="es-EC" b="1" dirty="0">
                <a:latin typeface="Bell MT" panose="02020503060305020303" pitchFamily="18" charset="0"/>
              </a:rPr>
              <a:t>Menú desplegable</a:t>
            </a:r>
            <a:endParaRPr lang="en-US" b="1" dirty="0">
              <a:latin typeface="Bell MT" panose="02020503060305020303" pitchFamily="18" charset="0"/>
            </a:endParaRPr>
          </a:p>
        </p:txBody>
      </p:sp>
      <p:sp>
        <p:nvSpPr>
          <p:cNvPr id="16" name="Medio marco 15">
            <a:extLst>
              <a:ext uri="{FF2B5EF4-FFF2-40B4-BE49-F238E27FC236}">
                <a16:creationId xmlns:a16="http://schemas.microsoft.com/office/drawing/2014/main" id="{1590F941-B0EE-EC5F-23B6-B37BCFB8788D}"/>
              </a:ext>
            </a:extLst>
          </p:cNvPr>
          <p:cNvSpPr/>
          <p:nvPr/>
        </p:nvSpPr>
        <p:spPr>
          <a:xfrm>
            <a:off x="0" y="0"/>
            <a:ext cx="693019" cy="826646"/>
          </a:xfrm>
          <a:prstGeom prst="halfFram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solidFill>
                <a:schemeClr val="bg2">
                  <a:lumMod val="75000"/>
                </a:schemeClr>
              </a:solidFill>
            </a:endParaRPr>
          </a:p>
        </p:txBody>
      </p:sp>
      <p:pic>
        <p:nvPicPr>
          <p:cNvPr id="2" name="Imagen 1">
            <a:extLst>
              <a:ext uri="{FF2B5EF4-FFF2-40B4-BE49-F238E27FC236}">
                <a16:creationId xmlns:a16="http://schemas.microsoft.com/office/drawing/2014/main" id="{03009D82-3169-32BD-26B6-C851CAEABA59}"/>
              </a:ext>
            </a:extLst>
          </p:cNvPr>
          <p:cNvPicPr>
            <a:picLocks noChangeAspect="1"/>
          </p:cNvPicPr>
          <p:nvPr/>
        </p:nvPicPr>
        <p:blipFill>
          <a:blip r:embed="rId5">
            <a:duotone>
              <a:schemeClr val="accent1">
                <a:shade val="45000"/>
                <a:satMod val="135000"/>
              </a:schemeClr>
              <a:prstClr val="white"/>
            </a:duotone>
          </a:blip>
          <a:stretch>
            <a:fillRect/>
          </a:stretch>
        </p:blipFill>
        <p:spPr>
          <a:xfrm>
            <a:off x="0" y="6162129"/>
            <a:ext cx="1174282" cy="695871"/>
          </a:xfrm>
          <a:prstGeom prst="rect">
            <a:avLst/>
          </a:prstGeom>
        </p:spPr>
      </p:pic>
    </p:spTree>
    <p:extLst>
      <p:ext uri="{BB962C8B-B14F-4D97-AF65-F5344CB8AC3E}">
        <p14:creationId xmlns:p14="http://schemas.microsoft.com/office/powerpoint/2010/main" val="24592177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99FFE5A-2536-4DED-9BCE-BB742C7351BD}"/>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3871050"/>
          </a:xfrm>
          <a:prstGeom prst="rect">
            <a:avLst/>
          </a:prstGeom>
        </p:spPr>
      </p:pic>
      <p:sp>
        <p:nvSpPr>
          <p:cNvPr id="4" name="Rectángulo 3">
            <a:extLst>
              <a:ext uri="{FF2B5EF4-FFF2-40B4-BE49-F238E27FC236}">
                <a16:creationId xmlns:a16="http://schemas.microsoft.com/office/drawing/2014/main" id="{357D5FDF-D472-B889-C6B6-6FB7571163C6}"/>
              </a:ext>
            </a:extLst>
          </p:cNvPr>
          <p:cNvSpPr/>
          <p:nvPr/>
        </p:nvSpPr>
        <p:spPr>
          <a:xfrm>
            <a:off x="2374470" y="4199368"/>
            <a:ext cx="7443063" cy="1569660"/>
          </a:xfrm>
          <a:prstGeom prst="rect">
            <a:avLst/>
          </a:prstGeom>
          <a:noFill/>
        </p:spPr>
        <p:txBody>
          <a:bodyPr wrap="none" lIns="91440" tIns="45720" rIns="91440" bIns="45720">
            <a:spAutoFit/>
          </a:bodyPr>
          <a:lstStyle/>
          <a:p>
            <a:pPr algn="ctr"/>
            <a:r>
              <a:rPr lang="es-ES" sz="9600" b="0" cap="none" spc="0" dirty="0">
                <a:ln w="0"/>
                <a:solidFill>
                  <a:schemeClr val="accent1">
                    <a:lumMod val="75000"/>
                  </a:schemeClr>
                </a:solidFill>
                <a:effectLst>
                  <a:outerShdw blurRad="38100" dist="19050" dir="2700000" algn="tl" rotWithShape="0">
                    <a:schemeClr val="dk1">
                      <a:alpha val="40000"/>
                    </a:schemeClr>
                  </a:outerShdw>
                </a:effectLst>
                <a:latin typeface="Bell MT" panose="02020503060305020303" pitchFamily="18" charset="0"/>
              </a:rPr>
              <a:t>TEST CASES</a:t>
            </a:r>
          </a:p>
        </p:txBody>
      </p:sp>
      <p:pic>
        <p:nvPicPr>
          <p:cNvPr id="5" name="Imagen 4">
            <a:extLst>
              <a:ext uri="{FF2B5EF4-FFF2-40B4-BE49-F238E27FC236}">
                <a16:creationId xmlns:a16="http://schemas.microsoft.com/office/drawing/2014/main" id="{EACA06CF-6B85-5A2B-E6D4-70EAE8A10DCB}"/>
              </a:ext>
            </a:extLst>
          </p:cNvPr>
          <p:cNvPicPr>
            <a:picLocks noChangeAspect="1"/>
          </p:cNvPicPr>
          <p:nvPr/>
        </p:nvPicPr>
        <p:blipFill>
          <a:blip r:embed="rId3">
            <a:duotone>
              <a:schemeClr val="accent1">
                <a:shade val="45000"/>
                <a:satMod val="135000"/>
              </a:schemeClr>
              <a:prstClr val="white"/>
            </a:duotone>
          </a:blip>
          <a:stretch>
            <a:fillRect/>
          </a:stretch>
        </p:blipFill>
        <p:spPr>
          <a:xfrm>
            <a:off x="10924674" y="6162129"/>
            <a:ext cx="1174282" cy="695871"/>
          </a:xfrm>
          <a:prstGeom prst="rect">
            <a:avLst/>
          </a:prstGeom>
        </p:spPr>
      </p:pic>
    </p:spTree>
    <p:extLst>
      <p:ext uri="{BB962C8B-B14F-4D97-AF65-F5344CB8AC3E}">
        <p14:creationId xmlns:p14="http://schemas.microsoft.com/office/powerpoint/2010/main" val="15373518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a 1">
            <a:extLst>
              <a:ext uri="{FF2B5EF4-FFF2-40B4-BE49-F238E27FC236}">
                <a16:creationId xmlns:a16="http://schemas.microsoft.com/office/drawing/2014/main" id="{1E3B43E3-A7A1-3167-06FB-58CD0CDCD113}"/>
              </a:ext>
            </a:extLst>
          </p:cNvPr>
          <p:cNvGraphicFramePr/>
          <p:nvPr>
            <p:extLst>
              <p:ext uri="{D42A27DB-BD31-4B8C-83A1-F6EECF244321}">
                <p14:modId xmlns:p14="http://schemas.microsoft.com/office/powerpoint/2010/main" val="602699103"/>
              </p:ext>
            </p:extLst>
          </p:nvPr>
        </p:nvGraphicFramePr>
        <p:xfrm>
          <a:off x="380197" y="327259"/>
          <a:ext cx="11431605" cy="58040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Imagen 2">
            <a:extLst>
              <a:ext uri="{FF2B5EF4-FFF2-40B4-BE49-F238E27FC236}">
                <a16:creationId xmlns:a16="http://schemas.microsoft.com/office/drawing/2014/main" id="{57D551DD-A91F-D9EA-24C2-F730FC9E461C}"/>
              </a:ext>
            </a:extLst>
          </p:cNvPr>
          <p:cNvPicPr>
            <a:picLocks noChangeAspect="1"/>
          </p:cNvPicPr>
          <p:nvPr/>
        </p:nvPicPr>
        <p:blipFill>
          <a:blip r:embed="rId7">
            <a:duotone>
              <a:schemeClr val="accent1">
                <a:shade val="45000"/>
                <a:satMod val="135000"/>
              </a:schemeClr>
              <a:prstClr val="white"/>
            </a:duotone>
          </a:blip>
          <a:stretch>
            <a:fillRect/>
          </a:stretch>
        </p:blipFill>
        <p:spPr>
          <a:xfrm>
            <a:off x="-2" y="6231184"/>
            <a:ext cx="1049155" cy="626817"/>
          </a:xfrm>
          <a:prstGeom prst="rect">
            <a:avLst/>
          </a:prstGeom>
        </p:spPr>
      </p:pic>
      <p:sp>
        <p:nvSpPr>
          <p:cNvPr id="5" name="CuadroTexto 4">
            <a:extLst>
              <a:ext uri="{FF2B5EF4-FFF2-40B4-BE49-F238E27FC236}">
                <a16:creationId xmlns:a16="http://schemas.microsoft.com/office/drawing/2014/main" id="{30FB9099-FABC-998B-A41F-3865DBA5C03B}"/>
              </a:ext>
            </a:extLst>
          </p:cNvPr>
          <p:cNvSpPr txBox="1"/>
          <p:nvPr/>
        </p:nvSpPr>
        <p:spPr>
          <a:xfrm>
            <a:off x="3238098" y="6131293"/>
            <a:ext cx="8953902" cy="646331"/>
          </a:xfrm>
          <a:prstGeom prst="rect">
            <a:avLst/>
          </a:prstGeom>
          <a:noFill/>
        </p:spPr>
        <p:txBody>
          <a:bodyPr wrap="square">
            <a:spAutoFit/>
          </a:bodyPr>
          <a:lstStyle/>
          <a:p>
            <a:r>
              <a:rPr lang="en-US" dirty="0">
                <a:hlinkClick r:id="rId8"/>
              </a:rPr>
              <a:t>https://docs.google.com/spreadsheets/d/1qYdV3m8s0880PMWkAwEWv8C1FjXkwk49/edit?usp=sharing&amp;ouid=104322774543793094710&amp;rtpof=true&amp;sd=true</a:t>
            </a:r>
            <a:r>
              <a:rPr lang="en-US" dirty="0"/>
              <a:t> </a:t>
            </a:r>
          </a:p>
        </p:txBody>
      </p:sp>
    </p:spTree>
    <p:extLst>
      <p:ext uri="{BB962C8B-B14F-4D97-AF65-F5344CB8AC3E}">
        <p14:creationId xmlns:p14="http://schemas.microsoft.com/office/powerpoint/2010/main" val="30406411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7794330-5616-912E-B836-E0D9B6A67CEA}"/>
              </a:ext>
            </a:extLst>
          </p:cNvPr>
          <p:cNvPicPr>
            <a:picLocks noChangeAspect="1"/>
          </p:cNvPicPr>
          <p:nvPr/>
        </p:nvPicPr>
        <p:blipFill rotWithShape="1">
          <a:blip r:embed="rId2">
            <a:extLst>
              <a:ext uri="{28A0092B-C50C-407E-A947-70E740481C1C}">
                <a14:useLocalDpi xmlns:a14="http://schemas.microsoft.com/office/drawing/2010/main" val="0"/>
              </a:ext>
            </a:extLst>
          </a:blip>
          <a:srcRect b="21933"/>
          <a:stretch/>
        </p:blipFill>
        <p:spPr>
          <a:xfrm>
            <a:off x="1327564" y="1337910"/>
            <a:ext cx="9536871" cy="2642135"/>
          </a:xfrm>
          <a:prstGeom prst="rect">
            <a:avLst/>
          </a:prstGeom>
        </p:spPr>
      </p:pic>
      <p:sp>
        <p:nvSpPr>
          <p:cNvPr id="6" name="Rectángulo 5">
            <a:extLst>
              <a:ext uri="{FF2B5EF4-FFF2-40B4-BE49-F238E27FC236}">
                <a16:creationId xmlns:a16="http://schemas.microsoft.com/office/drawing/2014/main" id="{51CD681D-3CC3-F863-8304-22E9B8D4BB6A}"/>
              </a:ext>
            </a:extLst>
          </p:cNvPr>
          <p:cNvSpPr/>
          <p:nvPr/>
        </p:nvSpPr>
        <p:spPr>
          <a:xfrm>
            <a:off x="1730798" y="4844261"/>
            <a:ext cx="8730403" cy="1200329"/>
          </a:xfrm>
          <a:prstGeom prst="rect">
            <a:avLst/>
          </a:prstGeom>
          <a:noFill/>
        </p:spPr>
        <p:txBody>
          <a:bodyPr wrap="none" lIns="91440" tIns="45720" rIns="91440" bIns="45720">
            <a:spAutoFit/>
          </a:bodyPr>
          <a:lstStyle/>
          <a:p>
            <a:pPr algn="ctr"/>
            <a:r>
              <a:rPr lang="es-ES" sz="7200" b="0" cap="none" spc="0" dirty="0">
                <a:ln w="0"/>
                <a:solidFill>
                  <a:schemeClr val="accent2"/>
                </a:solidFill>
                <a:effectLst>
                  <a:outerShdw blurRad="38100" dist="19050" dir="2700000" algn="tl" rotWithShape="0">
                    <a:schemeClr val="dk1">
                      <a:alpha val="40000"/>
                    </a:schemeClr>
                  </a:outerShdw>
                </a:effectLst>
                <a:latin typeface="Bell MT" panose="02020503060305020303" pitchFamily="18" charset="0"/>
              </a:rPr>
              <a:t>REPORTE DE BUGS</a:t>
            </a:r>
          </a:p>
        </p:txBody>
      </p:sp>
      <p:pic>
        <p:nvPicPr>
          <p:cNvPr id="7" name="Imagen 6">
            <a:extLst>
              <a:ext uri="{FF2B5EF4-FFF2-40B4-BE49-F238E27FC236}">
                <a16:creationId xmlns:a16="http://schemas.microsoft.com/office/drawing/2014/main" id="{1E2403E8-E5DE-18C1-F6DD-91157DAD134A}"/>
              </a:ext>
            </a:extLst>
          </p:cNvPr>
          <p:cNvPicPr>
            <a:picLocks noChangeAspect="1"/>
          </p:cNvPicPr>
          <p:nvPr/>
        </p:nvPicPr>
        <p:blipFill>
          <a:blip r:embed="rId3">
            <a:duotone>
              <a:schemeClr val="accent1">
                <a:shade val="45000"/>
                <a:satMod val="135000"/>
              </a:schemeClr>
              <a:prstClr val="white"/>
            </a:duotone>
          </a:blip>
          <a:stretch>
            <a:fillRect/>
          </a:stretch>
        </p:blipFill>
        <p:spPr>
          <a:xfrm>
            <a:off x="10864435" y="6162129"/>
            <a:ext cx="1174282" cy="695871"/>
          </a:xfrm>
          <a:prstGeom prst="rect">
            <a:avLst/>
          </a:prstGeom>
        </p:spPr>
      </p:pic>
    </p:spTree>
    <p:extLst>
      <p:ext uri="{BB962C8B-B14F-4D97-AF65-F5344CB8AC3E}">
        <p14:creationId xmlns:p14="http://schemas.microsoft.com/office/powerpoint/2010/main" val="34818077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Tema de Office">
  <a:themeElements>
    <a:clrScheme name="Rojo">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425</TotalTime>
  <Words>746</Words>
  <Application>Microsoft Office PowerPoint</Application>
  <PresentationFormat>Panorámica</PresentationFormat>
  <Paragraphs>67</Paragraphs>
  <Slides>20</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20</vt:i4>
      </vt:variant>
    </vt:vector>
  </HeadingPairs>
  <TitlesOfParts>
    <vt:vector size="25" baseType="lpstr">
      <vt:lpstr>Arial</vt:lpstr>
      <vt:lpstr>Bell MT</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Sulay Loor Moran</dc:creator>
  <cp:lastModifiedBy>Sulay Loor Moran</cp:lastModifiedBy>
  <cp:revision>23</cp:revision>
  <dcterms:created xsi:type="dcterms:W3CDTF">2022-11-23T23:07:43Z</dcterms:created>
  <dcterms:modified xsi:type="dcterms:W3CDTF">2022-12-05T00:29:21Z</dcterms:modified>
</cp:coreProperties>
</file>

<file path=docProps/thumbnail.jpeg>
</file>